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9" r:id="rId7"/>
    <p:sldId id="260" r:id="rId8"/>
    <p:sldId id="261" r:id="rId9"/>
    <p:sldId id="262" r:id="rId10"/>
    <p:sldId id="263"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5" d="100"/>
          <a:sy n="55" d="100"/>
        </p:scale>
        <p:origin x="758"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Partridge" userId="fd3d61ca-572f-4959-bde8-f74202f2e201" providerId="ADAL" clId="{19F2393C-038B-4604-B185-6D353C4D26BF}"/>
    <pc:docChg chg="custSel delSld modSld">
      <pc:chgData name="Thomas Partridge" userId="fd3d61ca-572f-4959-bde8-f74202f2e201" providerId="ADAL" clId="{19F2393C-038B-4604-B185-6D353C4D26BF}" dt="2024-02-06T10:55:20.206" v="207" actId="20577"/>
      <pc:docMkLst>
        <pc:docMk/>
      </pc:docMkLst>
      <pc:sldChg chg="modSp">
        <pc:chgData name="Thomas Partridge" userId="fd3d61ca-572f-4959-bde8-f74202f2e201" providerId="ADAL" clId="{19F2393C-038B-4604-B185-6D353C4D26BF}" dt="2024-02-06T10:54:21.040" v="206" actId="20577"/>
        <pc:sldMkLst>
          <pc:docMk/>
          <pc:sldMk cId="345996735" sldId="257"/>
        </pc:sldMkLst>
        <pc:spChg chg="mod">
          <ac:chgData name="Thomas Partridge" userId="fd3d61ca-572f-4959-bde8-f74202f2e201" providerId="ADAL" clId="{19F2393C-038B-4604-B185-6D353C4D26BF}" dt="2024-02-06T10:54:21.040" v="206" actId="20577"/>
          <ac:spMkLst>
            <pc:docMk/>
            <pc:sldMk cId="345996735" sldId="257"/>
            <ac:spMk id="6" creationId="{5EC31684-0A83-0C39-692E-FBBB8F892C11}"/>
          </ac:spMkLst>
        </pc:spChg>
      </pc:sldChg>
      <pc:sldChg chg="modSp">
        <pc:chgData name="Thomas Partridge" userId="fd3d61ca-572f-4959-bde8-f74202f2e201" providerId="ADAL" clId="{19F2393C-038B-4604-B185-6D353C4D26BF}" dt="2024-02-06T10:55:20.206" v="207" actId="20577"/>
        <pc:sldMkLst>
          <pc:docMk/>
          <pc:sldMk cId="2424607328" sldId="260"/>
        </pc:sldMkLst>
        <pc:spChg chg="mod">
          <ac:chgData name="Thomas Partridge" userId="fd3d61ca-572f-4959-bde8-f74202f2e201" providerId="ADAL" clId="{19F2393C-038B-4604-B185-6D353C4D26BF}" dt="2024-02-06T10:55:20.206" v="207" actId="20577"/>
          <ac:spMkLst>
            <pc:docMk/>
            <pc:sldMk cId="2424607328" sldId="260"/>
            <ac:spMk id="6" creationId="{5EC31684-0A83-0C39-692E-FBBB8F892C11}"/>
          </ac:spMkLst>
        </pc:spChg>
      </pc:sldChg>
      <pc:sldChg chg="modSp">
        <pc:chgData name="Thomas Partridge" userId="fd3d61ca-572f-4959-bde8-f74202f2e201" providerId="ADAL" clId="{19F2393C-038B-4604-B185-6D353C4D26BF}" dt="2024-01-23T12:23:51.807" v="103" actId="20577"/>
        <pc:sldMkLst>
          <pc:docMk/>
          <pc:sldMk cId="3657784754" sldId="263"/>
        </pc:sldMkLst>
        <pc:spChg chg="mod">
          <ac:chgData name="Thomas Partridge" userId="fd3d61ca-572f-4959-bde8-f74202f2e201" providerId="ADAL" clId="{19F2393C-038B-4604-B185-6D353C4D26BF}" dt="2024-01-23T12:23:51.807" v="103" actId="20577"/>
          <ac:spMkLst>
            <pc:docMk/>
            <pc:sldMk cId="3657784754" sldId="263"/>
            <ac:spMk id="6" creationId="{5EC31684-0A83-0C39-692E-FBBB8F892C11}"/>
          </ac:spMkLst>
        </pc:spChg>
      </pc:sldChg>
      <pc:sldChg chg="addSp modSp">
        <pc:chgData name="Thomas Partridge" userId="fd3d61ca-572f-4959-bde8-f74202f2e201" providerId="ADAL" clId="{19F2393C-038B-4604-B185-6D353C4D26BF}" dt="2024-01-23T12:27:01.812" v="153" actId="20577"/>
        <pc:sldMkLst>
          <pc:docMk/>
          <pc:sldMk cId="2074897380" sldId="266"/>
        </pc:sldMkLst>
        <pc:spChg chg="add mod">
          <ac:chgData name="Thomas Partridge" userId="fd3d61ca-572f-4959-bde8-f74202f2e201" providerId="ADAL" clId="{19F2393C-038B-4604-B185-6D353C4D26BF}" dt="2024-01-23T12:26:27.812" v="134" actId="1076"/>
          <ac:spMkLst>
            <pc:docMk/>
            <pc:sldMk cId="2074897380" sldId="266"/>
            <ac:spMk id="5" creationId="{797D99E6-8C94-4A2E-A5F8-E7F14F8E6268}"/>
          </ac:spMkLst>
        </pc:spChg>
        <pc:spChg chg="mod">
          <ac:chgData name="Thomas Partridge" userId="fd3d61ca-572f-4959-bde8-f74202f2e201" providerId="ADAL" clId="{19F2393C-038B-4604-B185-6D353C4D26BF}" dt="2024-01-23T12:27:01.812" v="153" actId="20577"/>
          <ac:spMkLst>
            <pc:docMk/>
            <pc:sldMk cId="2074897380" sldId="266"/>
            <ac:spMk id="6" creationId="{5EC31684-0A83-0C39-692E-FBBB8F892C11}"/>
          </ac:spMkLst>
        </pc:spChg>
      </pc:sldChg>
      <pc:sldChg chg="modSp">
        <pc:chgData name="Thomas Partridge" userId="fd3d61ca-572f-4959-bde8-f74202f2e201" providerId="ADAL" clId="{19F2393C-038B-4604-B185-6D353C4D26BF}" dt="2024-01-23T12:28:12.214" v="195" actId="20577"/>
        <pc:sldMkLst>
          <pc:docMk/>
          <pc:sldMk cId="3821291685" sldId="267"/>
        </pc:sldMkLst>
        <pc:spChg chg="mod">
          <ac:chgData name="Thomas Partridge" userId="fd3d61ca-572f-4959-bde8-f74202f2e201" providerId="ADAL" clId="{19F2393C-038B-4604-B185-6D353C4D26BF}" dt="2024-01-23T12:28:12.214" v="195" actId="20577"/>
          <ac:spMkLst>
            <pc:docMk/>
            <pc:sldMk cId="3821291685" sldId="267"/>
            <ac:spMk id="6" creationId="{5EC31684-0A83-0C39-692E-FBBB8F892C1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342FE-E00B-4FAF-8F73-F722060EBA12}"/>
              </a:ext>
            </a:extLst>
          </p:cNvPr>
          <p:cNvSpPr>
            <a:spLocks noGrp="1"/>
          </p:cNvSpPr>
          <p:nvPr>
            <p:ph type="ctrTitle"/>
          </p:nvPr>
        </p:nvSpPr>
        <p:spPr>
          <a:xfrm>
            <a:off x="482600" y="978408"/>
            <a:ext cx="10506991" cy="2531555"/>
          </a:xfrm>
          <a:prstGeom prst="rect">
            <a:avLst/>
          </a:prstGeom>
        </p:spPr>
        <p:txBody>
          <a:bodyPr anchor="b"/>
          <a:lstStyle>
            <a:lvl1pPr algn="l">
              <a:defRPr sz="6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7C1CCE2-4461-473E-B23C-34C8CCF04B3A}"/>
              </a:ext>
            </a:extLst>
          </p:cNvPr>
          <p:cNvSpPr>
            <a:spLocks noGrp="1"/>
          </p:cNvSpPr>
          <p:nvPr>
            <p:ph type="subTitle" idx="1"/>
          </p:nvPr>
        </p:nvSpPr>
        <p:spPr>
          <a:xfrm>
            <a:off x="482600" y="3602038"/>
            <a:ext cx="10506991" cy="227755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AA551A-CE2F-4E35-A714-B1F04D4B4E8E}"/>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5" name="Footer Placeholder 4">
            <a:extLst>
              <a:ext uri="{FF2B5EF4-FFF2-40B4-BE49-F238E27FC236}">
                <a16:creationId xmlns:a16="http://schemas.microsoft.com/office/drawing/2014/main" id="{26B5C907-6594-4DFF-A32B-449C3BA96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76D75-E9DA-4660-AC52-51BA63FCB94D}"/>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0" name="Straight Connector 9">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2255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43735-A77F-440D-9448-6AE7C204D377}"/>
              </a:ext>
            </a:extLst>
          </p:cNvPr>
          <p:cNvSpPr>
            <a:spLocks noGrp="1"/>
          </p:cNvSpPr>
          <p:nvPr>
            <p:ph type="title"/>
          </p:nvPr>
        </p:nvSpPr>
        <p:spPr>
          <a:xfrm>
            <a:off x="482600" y="978408"/>
            <a:ext cx="10634472" cy="2157984"/>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276C6EE-D55E-454B-B28C-EC73D1DB4A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A2905-6D2E-4319-9521-61452AB8F996}"/>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5" name="Footer Placeholder 4">
            <a:extLst>
              <a:ext uri="{FF2B5EF4-FFF2-40B4-BE49-F238E27FC236}">
                <a16:creationId xmlns:a16="http://schemas.microsoft.com/office/drawing/2014/main" id="{6DAC7550-84E8-49D3-B419-6F5F327DAD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AD2C6B-EA5D-4D97-BC84-6C860D53636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598967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B299E6-11CC-4181-86C3-528A13F1F556}"/>
              </a:ext>
              <a:ext uri="{C183D7F6-B498-43B3-948B-1728B52AA6E4}">
                <adec:decorative xmlns:adec="http://schemas.microsoft.com/office/drawing/2017/decorative" val="1"/>
              </a:ext>
            </a:extLst>
          </p:cNvPr>
          <p:cNvSpPr/>
          <p:nvPr/>
        </p:nvSpPr>
        <p:spPr>
          <a:xfrm>
            <a:off x="481007" y="3922232"/>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803473-0A64-4F9F-833B-8D64E39019B1}"/>
              </a:ext>
            </a:extLst>
          </p:cNvPr>
          <p:cNvSpPr>
            <a:spLocks noGrp="1"/>
          </p:cNvSpPr>
          <p:nvPr>
            <p:ph type="title"/>
          </p:nvPr>
        </p:nvSpPr>
        <p:spPr>
          <a:xfrm>
            <a:off x="482600" y="978409"/>
            <a:ext cx="10515600" cy="2716769"/>
          </a:xfrm>
          <a:prstGeom prst="rect">
            <a:avLst/>
          </a:prstGeo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6873736-B424-40F2-B562-6DC10E5EDE4F}"/>
              </a:ext>
            </a:extLst>
          </p:cNvPr>
          <p:cNvSpPr>
            <a:spLocks noGrp="1"/>
          </p:cNvSpPr>
          <p:nvPr>
            <p:ph type="body" idx="1"/>
          </p:nvPr>
        </p:nvSpPr>
        <p:spPr>
          <a:xfrm>
            <a:off x="482600" y="4171445"/>
            <a:ext cx="10515600" cy="1918205"/>
          </a:xfrm>
        </p:spPr>
        <p:txBody>
          <a:bodyPr>
            <a:normAutofit/>
          </a:bodyPr>
          <a:lstStyle>
            <a:lvl1pPr marL="0" indent="0">
              <a:buNone/>
              <a:defRPr lang="en-US" sz="2400" i="1" kern="1200" dirty="0" smtClean="0">
                <a:solidFill>
                  <a:schemeClr val="tx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Date Placeholder 3">
            <a:extLst>
              <a:ext uri="{FF2B5EF4-FFF2-40B4-BE49-F238E27FC236}">
                <a16:creationId xmlns:a16="http://schemas.microsoft.com/office/drawing/2014/main" id="{74348851-37C0-478D-B722-D76C817DC49D}"/>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5" name="Footer Placeholder 4">
            <a:extLst>
              <a:ext uri="{FF2B5EF4-FFF2-40B4-BE49-F238E27FC236}">
                <a16:creationId xmlns:a16="http://schemas.microsoft.com/office/drawing/2014/main" id="{263E063E-66CE-4C18-91FA-D14AE052D7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A66D3D-FD62-470C-BC3C-A03771A32F60}"/>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1" name="Straight Connector 10">
            <a:extLst>
              <a:ext uri="{FF2B5EF4-FFF2-40B4-BE49-F238E27FC236}">
                <a16:creationId xmlns:a16="http://schemas.microsoft.com/office/drawing/2014/main" id="{DDFF0049-0231-4557-A707-569556F0CA83}"/>
              </a:ext>
              <a:ext uri="{C183D7F6-B498-43B3-948B-1728B52AA6E4}">
                <adec:decorative xmlns:adec="http://schemas.microsoft.com/office/drawing/2017/decorative" val="1"/>
              </a:ext>
            </a:extLst>
          </p:cNvPr>
          <p:cNvCxnSpPr>
            <a:cxnSpLocks/>
          </p:cNvCxnSpPr>
          <p:nvPr/>
        </p:nvCxnSpPr>
        <p:spPr>
          <a:xfrm>
            <a:off x="481007" y="3922232"/>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57A0DB1-87C8-4BF4-B2A2-F9CA6ED05AC4}"/>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6C29209-8A8F-48A7-8BA2-AFADA37CBD4F}"/>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77280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66BE9C-AE7C-4C39-9694-C32D6939B965}"/>
              </a:ext>
              <a:ext uri="{C183D7F6-B498-43B3-948B-1728B52AA6E4}">
                <adec:decorative xmlns:adec="http://schemas.microsoft.com/office/drawing/2017/decorative" val="1"/>
              </a:ext>
            </a:extLst>
          </p:cNvPr>
          <p:cNvSpPr/>
          <p:nvPr/>
        </p:nvSpPr>
        <p:spPr>
          <a:xfrm>
            <a:off x="481007" y="483577"/>
            <a:ext cx="11147071" cy="2434824"/>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CC42C-303A-4BDF-990A-2B07967BC9A9}"/>
              </a:ext>
            </a:extLst>
          </p:cNvPr>
          <p:cNvSpPr>
            <a:spLocks noGrp="1"/>
          </p:cNvSpPr>
          <p:nvPr>
            <p:ph type="title"/>
          </p:nvPr>
        </p:nvSpPr>
        <p:spPr>
          <a:xfrm>
            <a:off x="482599" y="978408"/>
            <a:ext cx="11147071" cy="1755263"/>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0C55CEF-353E-4E14-83AD-ACADDC08D943}"/>
              </a:ext>
            </a:extLst>
          </p:cNvPr>
          <p:cNvSpPr>
            <a:spLocks noGrp="1"/>
          </p:cNvSpPr>
          <p:nvPr>
            <p:ph sz="half" idx="1"/>
          </p:nvPr>
        </p:nvSpPr>
        <p:spPr>
          <a:xfrm>
            <a:off x="48260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E55ECEF-9654-4AC1-BF77-7BC602BBD434}"/>
              </a:ext>
            </a:extLst>
          </p:cNvPr>
          <p:cNvSpPr>
            <a:spLocks noGrp="1"/>
          </p:cNvSpPr>
          <p:nvPr>
            <p:ph sz="half" idx="2"/>
          </p:nvPr>
        </p:nvSpPr>
        <p:spPr>
          <a:xfrm>
            <a:off x="621112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4922FC8-BC06-407B-A82B-DA62B33A1CD4}"/>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6" name="Footer Placeholder 5">
            <a:extLst>
              <a:ext uri="{FF2B5EF4-FFF2-40B4-BE49-F238E27FC236}">
                <a16:creationId xmlns:a16="http://schemas.microsoft.com/office/drawing/2014/main" id="{7915B701-4E1F-48AA-8A3C-ED5DD9151E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6BCA31-8AC7-46F5-BCAB-41D54DF83D78}"/>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9" name="Straight Connector 8">
            <a:extLst>
              <a:ext uri="{FF2B5EF4-FFF2-40B4-BE49-F238E27FC236}">
                <a16:creationId xmlns:a16="http://schemas.microsoft.com/office/drawing/2014/main" id="{21BA86D8-2A29-4A0E-AEA0-39B41C4187DE}"/>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085E13E-918A-4D04-9E84-94148D7C878E}"/>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97390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E892-D975-4DD6-8583-A14DDBE85F0C}"/>
              </a:ext>
            </a:extLst>
          </p:cNvPr>
          <p:cNvSpPr>
            <a:spLocks noGrp="1"/>
          </p:cNvSpPr>
          <p:nvPr>
            <p:ph type="title"/>
          </p:nvPr>
        </p:nvSpPr>
        <p:spPr>
          <a:xfrm>
            <a:off x="484631" y="978407"/>
            <a:ext cx="11145039" cy="1339584"/>
          </a:xfrm>
          <a:prstGeom prst="rect">
            <a:avLst/>
          </a:prstGeom>
        </p:spPr>
        <p:txBody>
          <a:bodyPr anchor="b"/>
          <a:lstStyle/>
          <a:p>
            <a:r>
              <a:rPr lang="en-US"/>
              <a:t>Click to edit Master title style</a:t>
            </a:r>
            <a:endParaRPr lang="en-US" dirty="0"/>
          </a:p>
        </p:txBody>
      </p:sp>
      <p:sp>
        <p:nvSpPr>
          <p:cNvPr id="3" name="Text Placeholder 2">
            <a:extLst>
              <a:ext uri="{FF2B5EF4-FFF2-40B4-BE49-F238E27FC236}">
                <a16:creationId xmlns:a16="http://schemas.microsoft.com/office/drawing/2014/main" id="{7F1F7700-CECC-4881-BE5C-A13CD825B73B}"/>
              </a:ext>
            </a:extLst>
          </p:cNvPr>
          <p:cNvSpPr>
            <a:spLocks noGrp="1"/>
          </p:cNvSpPr>
          <p:nvPr>
            <p:ph type="body" idx="1"/>
          </p:nvPr>
        </p:nvSpPr>
        <p:spPr>
          <a:xfrm>
            <a:off x="484632" y="2500921"/>
            <a:ext cx="5346222" cy="823912"/>
          </a:xfrm>
        </p:spPr>
        <p:txBody>
          <a:bodyPr anchor="b">
            <a:normAutofit/>
          </a:bodyPr>
          <a:lstStyle>
            <a:lvl1pPr marL="0" indent="0">
              <a:buNone/>
              <a:defRPr lang="en-US" sz="2400" b="0" i="1" kern="1200" dirty="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Content Placeholder 3">
            <a:extLst>
              <a:ext uri="{FF2B5EF4-FFF2-40B4-BE49-F238E27FC236}">
                <a16:creationId xmlns:a16="http://schemas.microsoft.com/office/drawing/2014/main" id="{4CA50766-520A-44C5-943E-569222B74104}"/>
              </a:ext>
            </a:extLst>
          </p:cNvPr>
          <p:cNvSpPr>
            <a:spLocks noGrp="1"/>
          </p:cNvSpPr>
          <p:nvPr>
            <p:ph sz="half" idx="2"/>
          </p:nvPr>
        </p:nvSpPr>
        <p:spPr>
          <a:xfrm>
            <a:off x="484632" y="3428999"/>
            <a:ext cx="5346222"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72F7E42-976A-4239-8006-D68538D4B71F}"/>
              </a:ext>
            </a:extLst>
          </p:cNvPr>
          <p:cNvSpPr>
            <a:spLocks noGrp="1"/>
          </p:cNvSpPr>
          <p:nvPr>
            <p:ph type="body" sz="quarter" idx="3"/>
          </p:nvPr>
        </p:nvSpPr>
        <p:spPr>
          <a:xfrm>
            <a:off x="6257120" y="2500921"/>
            <a:ext cx="5372551" cy="823912"/>
          </a:xfrm>
        </p:spPr>
        <p:txBody>
          <a:bodyPr anchor="b"/>
          <a:lstStyle>
            <a:lvl1pPr marL="0" indent="0">
              <a:buNone/>
              <a:defRPr lang="en-US" sz="2400" b="0" i="1"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8CA329-951F-4391-ADC5-7EA320B7782F}"/>
              </a:ext>
            </a:extLst>
          </p:cNvPr>
          <p:cNvSpPr>
            <a:spLocks noGrp="1"/>
          </p:cNvSpPr>
          <p:nvPr>
            <p:ph sz="quarter" idx="4"/>
          </p:nvPr>
        </p:nvSpPr>
        <p:spPr>
          <a:xfrm>
            <a:off x="6257120" y="3428999"/>
            <a:ext cx="5372551"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9FBEC22A-DA46-460C-B865-D928C20AE763}"/>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8" name="Footer Placeholder 7">
            <a:extLst>
              <a:ext uri="{FF2B5EF4-FFF2-40B4-BE49-F238E27FC236}">
                <a16:creationId xmlns:a16="http://schemas.microsoft.com/office/drawing/2014/main" id="{4EB2D647-42C5-4AB7-BB71-3A44065716E7}"/>
              </a:ext>
            </a:extLst>
          </p:cNvPr>
          <p:cNvSpPr>
            <a:spLocks noGrp="1"/>
          </p:cNvSpPr>
          <p:nvPr>
            <p:ph type="ftr" sz="quarter" idx="11"/>
          </p:nvPr>
        </p:nvSpPr>
        <p:spPr>
          <a:xfrm>
            <a:off x="484632" y="6419088"/>
            <a:ext cx="4114800" cy="365125"/>
          </a:xfrm>
        </p:spPr>
        <p:txBody>
          <a:bodyPr/>
          <a:lstStyle/>
          <a:p>
            <a:endParaRPr lang="en-US"/>
          </a:p>
        </p:txBody>
      </p:sp>
      <p:sp>
        <p:nvSpPr>
          <p:cNvPr id="9" name="Slide Number Placeholder 8">
            <a:extLst>
              <a:ext uri="{FF2B5EF4-FFF2-40B4-BE49-F238E27FC236}">
                <a16:creationId xmlns:a16="http://schemas.microsoft.com/office/drawing/2014/main" id="{590B2B67-714C-46DA-85E5-598B4244D3B0}"/>
              </a:ext>
            </a:extLst>
          </p:cNvPr>
          <p:cNvSpPr>
            <a:spLocks noGrp="1"/>
          </p:cNvSpPr>
          <p:nvPr>
            <p:ph type="sldNum" sz="quarter" idx="12"/>
          </p:nvPr>
        </p:nvSpPr>
        <p:spPr>
          <a:xfrm>
            <a:off x="10989591" y="-7190"/>
            <a:ext cx="640080" cy="365125"/>
          </a:xfrm>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492265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4B6724-AB30-4E7C-BE2B-ECD94FF1B463}"/>
              </a:ext>
              <a:ext uri="{C183D7F6-B498-43B3-948B-1728B52AA6E4}">
                <adec:decorative xmlns:adec="http://schemas.microsoft.com/office/drawing/2017/decorative" val="1"/>
              </a:ext>
            </a:extLst>
          </p:cNvPr>
          <p:cNvSpPr/>
          <p:nvPr/>
        </p:nvSpPr>
        <p:spPr>
          <a:xfrm>
            <a:off x="481007" y="3933311"/>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D4BAB-2678-4A19-A575-C47CAF1446E5}"/>
              </a:ext>
            </a:extLst>
          </p:cNvPr>
          <p:cNvSpPr>
            <a:spLocks noGrp="1"/>
          </p:cNvSpPr>
          <p:nvPr>
            <p:ph type="title"/>
          </p:nvPr>
        </p:nvSpPr>
        <p:spPr>
          <a:xfrm>
            <a:off x="482600" y="978408"/>
            <a:ext cx="10634472" cy="2591509"/>
          </a:xfrm>
          <a:prstGeom prst="rect">
            <a:avLst/>
          </a:prstGeom>
        </p:spPr>
        <p:txBody>
          <a:bodyPr anchor="b"/>
          <a:lstStyle/>
          <a:p>
            <a:r>
              <a:rPr lang="en-US"/>
              <a:t>Click to edit Master title style</a:t>
            </a:r>
            <a:endParaRPr lang="en-US" dirty="0"/>
          </a:p>
        </p:txBody>
      </p:sp>
      <p:sp>
        <p:nvSpPr>
          <p:cNvPr id="3" name="Date Placeholder 2">
            <a:extLst>
              <a:ext uri="{FF2B5EF4-FFF2-40B4-BE49-F238E27FC236}">
                <a16:creationId xmlns:a16="http://schemas.microsoft.com/office/drawing/2014/main" id="{4047C89E-0ABD-4FD2-924C-894345ADFED8}"/>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4" name="Footer Placeholder 3">
            <a:extLst>
              <a:ext uri="{FF2B5EF4-FFF2-40B4-BE49-F238E27FC236}">
                <a16:creationId xmlns:a16="http://schemas.microsoft.com/office/drawing/2014/main" id="{553026CE-9CC8-403B-88B1-184D16532A8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B3D616-3C18-401B-A792-E75149FDFC47}"/>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7" name="Straight Connector 6">
            <a:extLst>
              <a:ext uri="{FF2B5EF4-FFF2-40B4-BE49-F238E27FC236}">
                <a16:creationId xmlns:a16="http://schemas.microsoft.com/office/drawing/2014/main" id="{04EC6F70-D800-4067-A36A-5BBFC8018E2D}"/>
              </a:ext>
              <a:ext uri="{C183D7F6-B498-43B3-948B-1728B52AA6E4}">
                <adec:decorative xmlns:adec="http://schemas.microsoft.com/office/drawing/2017/decorative" val="1"/>
              </a:ext>
            </a:extLst>
          </p:cNvPr>
          <p:cNvCxnSpPr>
            <a:cxnSpLocks/>
          </p:cNvCxnSpPr>
          <p:nvPr/>
        </p:nvCxnSpPr>
        <p:spPr>
          <a:xfrm>
            <a:off x="482600" y="393331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42B66CB6-8988-4FBA-8524-726765A5F2AA}"/>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50947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3F84-0C6B-4EF4-9405-C389824999D4}"/>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3" name="Footer Placeholder 2">
            <a:extLst>
              <a:ext uri="{FF2B5EF4-FFF2-40B4-BE49-F238E27FC236}">
                <a16:creationId xmlns:a16="http://schemas.microsoft.com/office/drawing/2014/main" id="{DCCEC807-744E-4C5C-8B15-09AED3E570A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FBCB19-9F4B-474C-85C1-4A645A971827}"/>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591596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A88B0-DD6B-449B-AE32-D3192081E76F}"/>
              </a:ext>
            </a:extLst>
          </p:cNvPr>
          <p:cNvSpPr>
            <a:spLocks noGrp="1"/>
          </p:cNvSpPr>
          <p:nvPr>
            <p:ph type="title"/>
          </p:nvPr>
        </p:nvSpPr>
        <p:spPr>
          <a:xfrm>
            <a:off x="484632" y="978408"/>
            <a:ext cx="4287393" cy="2450592"/>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F22ED6-5B69-4B3B-BF96-3A75F2107FA6}"/>
              </a:ext>
            </a:extLst>
          </p:cNvPr>
          <p:cNvSpPr>
            <a:spLocks noGrp="1"/>
          </p:cNvSpPr>
          <p:nvPr>
            <p:ph idx="1"/>
          </p:nvPr>
        </p:nvSpPr>
        <p:spPr>
          <a:xfrm>
            <a:off x="5183187" y="987425"/>
            <a:ext cx="6446484"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7704043-D45F-440A-A15D-2718A913E05A}"/>
              </a:ext>
            </a:extLst>
          </p:cNvPr>
          <p:cNvSpPr>
            <a:spLocks noGrp="1"/>
          </p:cNvSpPr>
          <p:nvPr>
            <p:ph type="body" sz="half" idx="2"/>
          </p:nvPr>
        </p:nvSpPr>
        <p:spPr>
          <a:xfrm>
            <a:off x="484632" y="3645074"/>
            <a:ext cx="4287393" cy="2223914"/>
          </a:xfrm>
        </p:spPr>
        <p:txBody>
          <a:bodyPr/>
          <a:lstStyle>
            <a:lvl1pPr marL="0" indent="0">
              <a:buNone/>
              <a:defRPr lang="en-US" sz="2400" i="1" kern="1200" dirty="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72DC-7326-43E7-806C-B690C439E8A8}"/>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6" name="Footer Placeholder 5">
            <a:extLst>
              <a:ext uri="{FF2B5EF4-FFF2-40B4-BE49-F238E27FC236}">
                <a16:creationId xmlns:a16="http://schemas.microsoft.com/office/drawing/2014/main" id="{73F89A0F-B8C6-4AA6-A9C4-4A454F4224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57A616-A4F2-4FC5-88DE-B4E6BA542895}"/>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623132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773D-D007-4687-BA9C-9F229829B5EF}"/>
              </a:ext>
            </a:extLst>
          </p:cNvPr>
          <p:cNvSpPr>
            <a:spLocks noGrp="1"/>
          </p:cNvSpPr>
          <p:nvPr>
            <p:ph type="title"/>
          </p:nvPr>
        </p:nvSpPr>
        <p:spPr>
          <a:xfrm>
            <a:off x="484632" y="978407"/>
            <a:ext cx="4287393" cy="2450593"/>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A3A75FC-78D2-4EF5-884F-11B7BACF799A}"/>
              </a:ext>
            </a:extLst>
          </p:cNvPr>
          <p:cNvSpPr>
            <a:spLocks noGrp="1"/>
          </p:cNvSpPr>
          <p:nvPr>
            <p:ph type="pic" idx="1"/>
          </p:nvPr>
        </p:nvSpPr>
        <p:spPr>
          <a:xfrm>
            <a:off x="5183187" y="987425"/>
            <a:ext cx="644648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D7CE0BB-D335-4391-A23F-194C575CAF8F}"/>
              </a:ext>
            </a:extLst>
          </p:cNvPr>
          <p:cNvSpPr>
            <a:spLocks noGrp="1"/>
          </p:cNvSpPr>
          <p:nvPr>
            <p:ph type="body" sz="half" idx="2"/>
          </p:nvPr>
        </p:nvSpPr>
        <p:spPr>
          <a:xfrm>
            <a:off x="484632" y="3645074"/>
            <a:ext cx="4287393" cy="2223914"/>
          </a:xfrm>
        </p:spPr>
        <p:txBody>
          <a:bodyPr/>
          <a:lstStyle>
            <a:lvl1pPr marL="0" indent="0">
              <a:buNone/>
              <a:defRPr lang="en-US" sz="240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7701E1-B97B-4DA5-B9AD-07B7C12476AE}"/>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6" name="Footer Placeholder 5">
            <a:extLst>
              <a:ext uri="{FF2B5EF4-FFF2-40B4-BE49-F238E27FC236}">
                <a16:creationId xmlns:a16="http://schemas.microsoft.com/office/drawing/2014/main" id="{076D9CF8-F42F-4618-9F26-8BFE56487A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CA2023-1ECA-4A96-BDC7-F7FA4368BE1B}"/>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11711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1999A10-4355-4A13-B008-196B21ABEEAF}"/>
              </a:ext>
              <a:ext uri="{C183D7F6-B498-43B3-948B-1728B52AA6E4}">
                <adec:decorative xmlns:adec="http://schemas.microsoft.com/office/drawing/2017/decorative" val="1"/>
              </a:ext>
            </a:extLst>
          </p:cNvPr>
          <p:cNvSpPr/>
          <p:nvPr/>
        </p:nvSpPr>
        <p:spPr>
          <a:xfrm>
            <a:off x="482600" y="483576"/>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36D448-AFEA-4483-B0E4-002840525CDD}"/>
              </a:ext>
            </a:extLst>
          </p:cNvPr>
          <p:cNvSpPr>
            <a:spLocks noGrp="1"/>
          </p:cNvSpPr>
          <p:nvPr>
            <p:ph type="title"/>
          </p:nvPr>
        </p:nvSpPr>
        <p:spPr>
          <a:xfrm>
            <a:off x="482600" y="978408"/>
            <a:ext cx="10506991" cy="1755263"/>
          </a:xfrm>
          <a:prstGeom prst="rect">
            <a:avLst/>
          </a:prstGeo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F216234-4516-4303-8F60-A8127D89A5E5}"/>
              </a:ext>
            </a:extLst>
          </p:cNvPr>
          <p:cNvSpPr>
            <a:spLocks noGrp="1"/>
          </p:cNvSpPr>
          <p:nvPr>
            <p:ph type="body" orient="vert" idx="1"/>
          </p:nvPr>
        </p:nvSpPr>
        <p:spPr>
          <a:xfrm>
            <a:off x="484192" y="3103131"/>
            <a:ext cx="10506991" cy="30929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6B5D50-A474-462B-A807-DF186B1C2F48}"/>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5" name="Footer Placeholder 4">
            <a:extLst>
              <a:ext uri="{FF2B5EF4-FFF2-40B4-BE49-F238E27FC236}">
                <a16:creationId xmlns:a16="http://schemas.microsoft.com/office/drawing/2014/main" id="{F8BF1DAF-2E2D-46ED-AA3E-3D2FE40399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2FC771-EB13-4EB5-A0A2-3968C6ABBD4E}"/>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8" name="Straight Connector 7">
            <a:extLst>
              <a:ext uri="{FF2B5EF4-FFF2-40B4-BE49-F238E27FC236}">
                <a16:creationId xmlns:a16="http://schemas.microsoft.com/office/drawing/2014/main" id="{B3B596B8-8230-4695-8D76-F06AFA8156C3}"/>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C53EBF93-5FD9-4F4E-8485-7B937145CD0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60511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6B4D06-C7C6-4949-8EB2-F03ED999A2BB}"/>
              </a:ext>
            </a:extLst>
          </p:cNvPr>
          <p:cNvSpPr>
            <a:spLocks noGrp="1"/>
          </p:cNvSpPr>
          <p:nvPr>
            <p:ph type="title" orient="vert"/>
          </p:nvPr>
        </p:nvSpPr>
        <p:spPr>
          <a:xfrm>
            <a:off x="8041710" y="978408"/>
            <a:ext cx="2947881" cy="5124777"/>
          </a:xfrm>
          <a:prstGeom prst="rect">
            <a:avLst/>
          </a:prstGeo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C921B9D-8C11-4176-AF22-89F972E21284}"/>
              </a:ext>
            </a:extLst>
          </p:cNvPr>
          <p:cNvSpPr>
            <a:spLocks noGrp="1"/>
          </p:cNvSpPr>
          <p:nvPr>
            <p:ph type="body" orient="vert" idx="1"/>
          </p:nvPr>
        </p:nvSpPr>
        <p:spPr>
          <a:xfrm>
            <a:off x="484632" y="978408"/>
            <a:ext cx="7256453" cy="51247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AFA9E1C-8E18-4A35-9BD8-427B1D14BB8E}"/>
              </a:ext>
            </a:extLst>
          </p:cNvPr>
          <p:cNvSpPr>
            <a:spLocks noGrp="1"/>
          </p:cNvSpPr>
          <p:nvPr>
            <p:ph type="dt" sz="half" idx="10"/>
          </p:nvPr>
        </p:nvSpPr>
        <p:spPr/>
        <p:txBody>
          <a:bodyPr/>
          <a:lstStyle/>
          <a:p>
            <a:fld id="{81B8F32D-D8B6-4B9E-9CBF-DCAC30B7B93D}" type="datetimeFigureOut">
              <a:rPr lang="en-US" smtClean="0"/>
              <a:t>2/6/2024</a:t>
            </a:fld>
            <a:endParaRPr lang="en-US"/>
          </a:p>
        </p:txBody>
      </p:sp>
      <p:sp>
        <p:nvSpPr>
          <p:cNvPr id="5" name="Footer Placeholder 4">
            <a:extLst>
              <a:ext uri="{FF2B5EF4-FFF2-40B4-BE49-F238E27FC236}">
                <a16:creationId xmlns:a16="http://schemas.microsoft.com/office/drawing/2014/main" id="{2E116CDB-7BB6-4DD2-A626-6DA8E569F2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0403B-439E-449F-83B1-799EEC239A2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505369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87A535-3CAC-46BC-B2B2-3AE83EC3A561}"/>
              </a:ext>
            </a:extLst>
          </p:cNvPr>
          <p:cNvSpPr>
            <a:spLocks noGrp="1"/>
          </p:cNvSpPr>
          <p:nvPr>
            <p:ph type="title"/>
          </p:nvPr>
        </p:nvSpPr>
        <p:spPr>
          <a:xfrm>
            <a:off x="482600" y="978408"/>
            <a:ext cx="10506991" cy="2153099"/>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8EBDBD-59EC-46ED-BE79-6D37B531D692}"/>
              </a:ext>
            </a:extLst>
          </p:cNvPr>
          <p:cNvSpPr>
            <a:spLocks noGrp="1"/>
          </p:cNvSpPr>
          <p:nvPr>
            <p:ph type="body" idx="1"/>
          </p:nvPr>
        </p:nvSpPr>
        <p:spPr>
          <a:xfrm>
            <a:off x="482600" y="3306870"/>
            <a:ext cx="10506991" cy="25727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5921F5C-FD3D-42C7-90F4-5ECE6FFCFE7F}"/>
              </a:ext>
            </a:extLst>
          </p:cNvPr>
          <p:cNvSpPr>
            <a:spLocks noGrp="1"/>
          </p:cNvSpPr>
          <p:nvPr>
            <p:ph type="dt" sz="half" idx="2"/>
          </p:nvPr>
        </p:nvSpPr>
        <p:spPr>
          <a:xfrm>
            <a:off x="484632" y="100584"/>
            <a:ext cx="2743200" cy="365125"/>
          </a:xfrm>
          <a:prstGeom prst="rect">
            <a:avLst/>
          </a:prstGeom>
        </p:spPr>
        <p:txBody>
          <a:bodyPr vert="horz" lIns="91440" tIns="45720" rIns="91440" bIns="45720" rtlCol="0" anchor="ctr"/>
          <a:lstStyle>
            <a:lvl1pPr algn="l">
              <a:defRPr sz="900">
                <a:solidFill>
                  <a:schemeClr val="tx1"/>
                </a:solidFill>
              </a:defRPr>
            </a:lvl1pPr>
          </a:lstStyle>
          <a:p>
            <a:fld id="{81B8F32D-D8B6-4B9E-9CBF-DCAC30B7B93D}" type="datetimeFigureOut">
              <a:rPr lang="en-US" smtClean="0"/>
              <a:pPr/>
              <a:t>2/6/2024</a:t>
            </a:fld>
            <a:endParaRPr lang="en-US" dirty="0"/>
          </a:p>
        </p:txBody>
      </p:sp>
      <p:sp>
        <p:nvSpPr>
          <p:cNvPr id="5" name="Footer Placeholder 4">
            <a:extLst>
              <a:ext uri="{FF2B5EF4-FFF2-40B4-BE49-F238E27FC236}">
                <a16:creationId xmlns:a16="http://schemas.microsoft.com/office/drawing/2014/main" id="{0FE63D50-6D0B-4963-97B9-A32AE63235B8}"/>
              </a:ext>
            </a:extLst>
          </p:cNvPr>
          <p:cNvSpPr>
            <a:spLocks noGrp="1"/>
          </p:cNvSpPr>
          <p:nvPr>
            <p:ph type="ftr" sz="quarter" idx="3"/>
          </p:nvPr>
        </p:nvSpPr>
        <p:spPr>
          <a:xfrm>
            <a:off x="484632" y="6419088"/>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826B5E08-CAC3-4C87-B143-5F8956AE905D}"/>
              </a:ext>
            </a:extLst>
          </p:cNvPr>
          <p:cNvSpPr>
            <a:spLocks noGrp="1"/>
          </p:cNvSpPr>
          <p:nvPr>
            <p:ph type="sldNum" sz="quarter" idx="4"/>
          </p:nvPr>
        </p:nvSpPr>
        <p:spPr>
          <a:xfrm>
            <a:off x="10989591" y="100584"/>
            <a:ext cx="640080" cy="365125"/>
          </a:xfrm>
          <a:prstGeom prst="rect">
            <a:avLst/>
          </a:prstGeom>
        </p:spPr>
        <p:txBody>
          <a:bodyPr vert="horz" lIns="91440" tIns="45720" rIns="91440" bIns="45720" rtlCol="0" anchor="ctr"/>
          <a:lstStyle>
            <a:lvl1pPr algn="r">
              <a:defRPr sz="900">
                <a:solidFill>
                  <a:schemeClr val="tx1"/>
                </a:solidFill>
              </a:defRPr>
            </a:lvl1pPr>
          </a:lstStyle>
          <a:p>
            <a:fld id="{60553ECD-7F6D-420D-93CA-D8D15EB427AC}" type="slidenum">
              <a:rPr lang="en-US" smtClean="0"/>
              <a:pPr/>
              <a:t>‹#›</a:t>
            </a:fld>
            <a:endParaRPr lang="en-US" dirty="0"/>
          </a:p>
        </p:txBody>
      </p:sp>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9030967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mailto:tpartridge@redhill.worcs.sch.uk"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mailto:ehallam@redhill.worcs.sch.uk"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20" y="10"/>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6900839" cy="2736390"/>
          </a:xfrm>
        </p:spPr>
        <p:txBody>
          <a:bodyPr anchor="t">
            <a:normAutofit/>
          </a:bodyPr>
          <a:lstStyle/>
          <a:p>
            <a:r>
              <a:rPr lang="en-GB" sz="8000" dirty="0">
                <a:solidFill>
                  <a:srgbClr val="FFFFFF"/>
                </a:solidFill>
              </a:rPr>
              <a:t>LONDON 2024</a:t>
            </a: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5872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20" y="10"/>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10855960" cy="2736390"/>
          </a:xfrm>
        </p:spPr>
        <p:txBody>
          <a:bodyPr anchor="t">
            <a:normAutofit/>
          </a:bodyPr>
          <a:lstStyle/>
          <a:p>
            <a:r>
              <a:rPr lang="en-GB" sz="8000" dirty="0">
                <a:solidFill>
                  <a:srgbClr val="FFFFFF"/>
                </a:solidFill>
              </a:rPr>
              <a:t>Where are we staying?</a:t>
            </a:r>
            <a:br>
              <a:rPr lang="en-GB" sz="8000" dirty="0">
                <a:solidFill>
                  <a:srgbClr val="FFFFFF"/>
                </a:solidFill>
              </a:rPr>
            </a:br>
            <a:endParaRPr lang="en-GB" sz="8000" dirty="0">
              <a:solidFill>
                <a:srgbClr val="FFFFFF"/>
              </a:solidFill>
            </a:endParaRP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5EC31684-0A83-0C39-692E-FBBB8F892C11}"/>
              </a:ext>
            </a:extLst>
          </p:cNvPr>
          <p:cNvSpPr txBox="1"/>
          <p:nvPr/>
        </p:nvSpPr>
        <p:spPr>
          <a:xfrm>
            <a:off x="776605" y="2216436"/>
            <a:ext cx="10267950" cy="2677656"/>
          </a:xfrm>
          <a:prstGeom prst="rect">
            <a:avLst/>
          </a:prstGeom>
          <a:noFill/>
        </p:spPr>
        <p:txBody>
          <a:bodyPr wrap="square">
            <a:spAutoFit/>
          </a:bodyPr>
          <a:lstStyle/>
          <a:p>
            <a:pPr algn="ctr"/>
            <a:r>
              <a:rPr lang="en-GB" sz="2400" b="0" i="0" dirty="0">
                <a:solidFill>
                  <a:schemeClr val="bg1"/>
                </a:solidFill>
                <a:effectLst/>
                <a:latin typeface="SassoonPrimaryInfant" pitchFamily="2" charset="0"/>
              </a:rPr>
              <a:t>We are staying at the Premier Inn Hotel, Edgware with bed and breakfast board. The hotel is </a:t>
            </a:r>
            <a:r>
              <a:rPr lang="en-GB" sz="2000" b="0" i="0" dirty="0">
                <a:solidFill>
                  <a:schemeClr val="bg1"/>
                </a:solidFill>
                <a:effectLst/>
                <a:latin typeface="Roboto" panose="02000000000000000000" pitchFamily="2" charset="0"/>
              </a:rPr>
              <a:t>situated North of London, with easy access to the city by private coach</a:t>
            </a:r>
            <a:r>
              <a:rPr lang="en-GB" sz="2400" b="0" i="0" dirty="0">
                <a:solidFill>
                  <a:schemeClr val="bg1"/>
                </a:solidFill>
                <a:effectLst/>
                <a:latin typeface="SassoonPrimaryInfant" pitchFamily="2" charset="0"/>
              </a:rPr>
              <a:t>.  The rooms will be located on the same corridor and staff will ‘bookend’ the rooms. Children will be organised into rooms of 2, 3 and 4. We will eat breakfast at the hotel and be provided packed lunches by The London Lunchbox Company. However, you will need a packed lunch for our first day (Wednesday).  Our evening meals will be in restaurants (please see itinerary). </a:t>
            </a:r>
            <a:endParaRPr lang="en-GB" sz="2400" dirty="0">
              <a:solidFill>
                <a:schemeClr val="bg1"/>
              </a:solidFill>
            </a:endParaRPr>
          </a:p>
        </p:txBody>
      </p:sp>
    </p:spTree>
    <p:extLst>
      <p:ext uri="{BB962C8B-B14F-4D97-AF65-F5344CB8AC3E}">
        <p14:creationId xmlns:p14="http://schemas.microsoft.com/office/powerpoint/2010/main" val="34599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20" y="10"/>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10855960" cy="2736390"/>
          </a:xfrm>
        </p:spPr>
        <p:txBody>
          <a:bodyPr anchor="t">
            <a:noAutofit/>
          </a:bodyPr>
          <a:lstStyle/>
          <a:p>
            <a:pPr algn="ctr"/>
            <a:r>
              <a:rPr lang="en-GB" sz="4800" dirty="0">
                <a:solidFill>
                  <a:srgbClr val="FFFFFF"/>
                </a:solidFill>
              </a:rPr>
              <a:t>How will we travel around London?</a:t>
            </a:r>
            <a:br>
              <a:rPr lang="en-GB" sz="4800" dirty="0">
                <a:solidFill>
                  <a:srgbClr val="FFFFFF"/>
                </a:solidFill>
              </a:rPr>
            </a:br>
            <a:endParaRPr lang="en-GB" sz="4800" dirty="0">
              <a:solidFill>
                <a:srgbClr val="FFFFFF"/>
              </a:solidFill>
            </a:endParaRP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5EC31684-0A83-0C39-692E-FBBB8F892C11}"/>
              </a:ext>
            </a:extLst>
          </p:cNvPr>
          <p:cNvSpPr txBox="1"/>
          <p:nvPr/>
        </p:nvSpPr>
        <p:spPr>
          <a:xfrm>
            <a:off x="714461" y="1942246"/>
            <a:ext cx="10267950" cy="3785652"/>
          </a:xfrm>
          <a:prstGeom prst="rect">
            <a:avLst/>
          </a:prstGeom>
          <a:noFill/>
        </p:spPr>
        <p:txBody>
          <a:bodyPr wrap="square">
            <a:spAutoFit/>
          </a:bodyPr>
          <a:lstStyle/>
          <a:p>
            <a:pPr algn="ctr"/>
            <a:r>
              <a:rPr lang="en-GB" sz="2400" b="0" i="0" dirty="0">
                <a:solidFill>
                  <a:schemeClr val="bg1"/>
                </a:solidFill>
                <a:effectLst/>
                <a:latin typeface="SassoonPrimaryInfant" pitchFamily="2" charset="0"/>
              </a:rPr>
              <a:t>Executive Transport is booked to take us from place to place around London as well as transporting us there and back. Our hotel is slightly out of the city centre so we will have a 30 minute drive in and out of the city each day and night. Whenever children are off the bus, they will all wear individual high visibility jackets and walk in assigned pairs with assigned groups to an adult. They will also wear a lanyard with a card with the school number and my contact details on it to make the public aware that we are a school group. When visiting museums, we will split into smaller groups with adults but otherwise will always stay as one group. As a group, we will follow each individual attraction’s rules and risk assessment. </a:t>
            </a:r>
            <a:r>
              <a:rPr lang="en-GB" sz="1800" b="0" i="0" dirty="0">
                <a:solidFill>
                  <a:schemeClr val="bg1"/>
                </a:solidFill>
                <a:effectLst/>
                <a:latin typeface="SassoonPrimaryInfant" pitchFamily="2" charset="0"/>
              </a:rPr>
              <a:t> </a:t>
            </a:r>
            <a:endParaRPr lang="en-GB" dirty="0">
              <a:solidFill>
                <a:schemeClr val="bg1"/>
              </a:solidFill>
            </a:endParaRPr>
          </a:p>
        </p:txBody>
      </p:sp>
    </p:spTree>
    <p:extLst>
      <p:ext uri="{BB962C8B-B14F-4D97-AF65-F5344CB8AC3E}">
        <p14:creationId xmlns:p14="http://schemas.microsoft.com/office/powerpoint/2010/main" val="154982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20" y="10"/>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10855960" cy="2736390"/>
          </a:xfrm>
        </p:spPr>
        <p:txBody>
          <a:bodyPr anchor="t">
            <a:noAutofit/>
          </a:bodyPr>
          <a:lstStyle/>
          <a:p>
            <a:pPr algn="ctr"/>
            <a:r>
              <a:rPr lang="en-GB" sz="4800" dirty="0">
                <a:solidFill>
                  <a:srgbClr val="FFFFFF"/>
                </a:solidFill>
              </a:rPr>
              <a:t>Administration of Medicine</a:t>
            </a:r>
            <a:br>
              <a:rPr lang="en-GB" sz="4800" dirty="0">
                <a:solidFill>
                  <a:srgbClr val="FFFFFF"/>
                </a:solidFill>
              </a:rPr>
            </a:br>
            <a:endParaRPr lang="en-GB" sz="4800" dirty="0">
              <a:solidFill>
                <a:srgbClr val="FFFFFF"/>
              </a:solidFill>
            </a:endParaRP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5EC31684-0A83-0C39-692E-FBBB8F892C11}"/>
              </a:ext>
            </a:extLst>
          </p:cNvPr>
          <p:cNvSpPr txBox="1"/>
          <p:nvPr/>
        </p:nvSpPr>
        <p:spPr>
          <a:xfrm>
            <a:off x="776605" y="2216436"/>
            <a:ext cx="10267950" cy="3416320"/>
          </a:xfrm>
          <a:prstGeom prst="rect">
            <a:avLst/>
          </a:prstGeom>
          <a:noFill/>
        </p:spPr>
        <p:txBody>
          <a:bodyPr wrap="square">
            <a:spAutoFit/>
          </a:bodyPr>
          <a:lstStyle/>
          <a:p>
            <a:pPr algn="ctr"/>
            <a:r>
              <a:rPr lang="en-GB" sz="2400" b="0" i="0" dirty="0">
                <a:solidFill>
                  <a:schemeClr val="bg1"/>
                </a:solidFill>
                <a:effectLst/>
                <a:latin typeface="SassoonPrimaryInfant" pitchFamily="2" charset="0"/>
              </a:rPr>
              <a:t>We request that </a:t>
            </a:r>
            <a:r>
              <a:rPr lang="en-GB" sz="2400" b="1" i="0" u="sng" dirty="0">
                <a:solidFill>
                  <a:schemeClr val="bg1"/>
                </a:solidFill>
                <a:effectLst/>
                <a:latin typeface="SassoonPrimaryInfant" pitchFamily="2" charset="0"/>
              </a:rPr>
              <a:t>every child</a:t>
            </a:r>
            <a:r>
              <a:rPr lang="en-GB" sz="2400" b="0" i="0" dirty="0">
                <a:solidFill>
                  <a:schemeClr val="bg1"/>
                </a:solidFill>
                <a:effectLst/>
                <a:latin typeface="SassoonPrimaryInfant" pitchFamily="2" charset="0"/>
              </a:rPr>
              <a:t> attends the trip with </a:t>
            </a:r>
            <a:r>
              <a:rPr lang="en-GB" sz="2400" b="0" i="0" dirty="0" err="1">
                <a:solidFill>
                  <a:schemeClr val="bg1"/>
                </a:solidFill>
                <a:effectLst/>
                <a:latin typeface="SassoonPrimaryInfant" pitchFamily="2" charset="0"/>
              </a:rPr>
              <a:t>calpol</a:t>
            </a:r>
            <a:r>
              <a:rPr lang="en-GB" sz="2400" b="0" i="0" dirty="0">
                <a:solidFill>
                  <a:schemeClr val="bg1"/>
                </a:solidFill>
                <a:effectLst/>
                <a:latin typeface="SassoonPrimaryInfant" pitchFamily="2" charset="0"/>
              </a:rPr>
              <a:t> or other pain relief (as an emergency back-up), attached to this letter is a medical form to be completed. The medication is then sent in on the day of</a:t>
            </a:r>
            <a:r>
              <a:rPr lang="en-GB" sz="2400" b="1" i="0" dirty="0">
                <a:solidFill>
                  <a:schemeClr val="bg1"/>
                </a:solidFill>
                <a:effectLst/>
                <a:latin typeface="SassoonPrimaryInfant" pitchFamily="2" charset="0"/>
              </a:rPr>
              <a:t> (</a:t>
            </a:r>
            <a:r>
              <a:rPr lang="en-GB" sz="2400" b="1" i="1" dirty="0">
                <a:solidFill>
                  <a:schemeClr val="bg1"/>
                </a:solidFill>
                <a:effectLst/>
                <a:latin typeface="SassoonPrimaryInfant" pitchFamily="2" charset="0"/>
              </a:rPr>
              <a:t>day before is preferable!) </a:t>
            </a:r>
            <a:r>
              <a:rPr lang="en-GB" sz="2400" b="0" i="0" dirty="0">
                <a:solidFill>
                  <a:schemeClr val="bg1"/>
                </a:solidFill>
                <a:effectLst/>
                <a:latin typeface="SassoonPrimaryInfant" pitchFamily="2" charset="0"/>
              </a:rPr>
              <a:t>the trip in a labelled bag along with the form. Please send in sachets rather than bottles for hygiene purposes. The registered first aiders will keep all medication for the duration of the trip. Obviously, those children on our medical register will have all the medication we hold in school already. We will administer as instructed on your medical form but will inform you via text. All unused medication will be returned back to you at the end of the trip. </a:t>
            </a:r>
            <a:endParaRPr lang="en-GB" sz="2400" dirty="0">
              <a:solidFill>
                <a:schemeClr val="bg1"/>
              </a:solidFill>
            </a:endParaRPr>
          </a:p>
        </p:txBody>
      </p:sp>
    </p:spTree>
    <p:extLst>
      <p:ext uri="{BB962C8B-B14F-4D97-AF65-F5344CB8AC3E}">
        <p14:creationId xmlns:p14="http://schemas.microsoft.com/office/powerpoint/2010/main" val="2424607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20" y="10"/>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10855960" cy="2736390"/>
          </a:xfrm>
        </p:spPr>
        <p:txBody>
          <a:bodyPr anchor="t">
            <a:noAutofit/>
          </a:bodyPr>
          <a:lstStyle/>
          <a:p>
            <a:pPr algn="ctr"/>
            <a:r>
              <a:rPr lang="en-GB" sz="4800" dirty="0">
                <a:solidFill>
                  <a:srgbClr val="FFFFFF"/>
                </a:solidFill>
              </a:rPr>
              <a:t>How will we stay in touch?</a:t>
            </a:r>
            <a:br>
              <a:rPr lang="en-GB" sz="4800" dirty="0">
                <a:solidFill>
                  <a:srgbClr val="FFFFFF"/>
                </a:solidFill>
              </a:rPr>
            </a:br>
            <a:endParaRPr lang="en-GB" sz="4800" dirty="0">
              <a:solidFill>
                <a:srgbClr val="FFFFFF"/>
              </a:solidFill>
            </a:endParaRP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5EC31684-0A83-0C39-692E-FBBB8F892C11}"/>
              </a:ext>
            </a:extLst>
          </p:cNvPr>
          <p:cNvSpPr txBox="1"/>
          <p:nvPr/>
        </p:nvSpPr>
        <p:spPr>
          <a:xfrm>
            <a:off x="776605" y="2216436"/>
            <a:ext cx="10267950" cy="3693319"/>
          </a:xfrm>
          <a:prstGeom prst="rect">
            <a:avLst/>
          </a:prstGeom>
          <a:noFill/>
        </p:spPr>
        <p:txBody>
          <a:bodyPr wrap="square">
            <a:spAutoFit/>
          </a:bodyPr>
          <a:lstStyle/>
          <a:p>
            <a:pPr algn="ctr"/>
            <a:r>
              <a:rPr lang="en-GB" sz="2400" b="0" i="0" dirty="0">
                <a:solidFill>
                  <a:schemeClr val="bg1"/>
                </a:solidFill>
                <a:effectLst/>
                <a:latin typeface="SassoonPrimaryInfant" pitchFamily="2" charset="0"/>
              </a:rPr>
              <a:t>Emails, website and Facebook! We will constantly upload photos to the Gallery page of our website and let you know what we’ve been up to each day via email.. Staff on the trip will be contactable at all times via email so do not hesitate to get in touch if you have any worries or concerns, big or small! Ms Simmonds</a:t>
            </a:r>
          </a:p>
          <a:p>
            <a:pPr algn="ctr"/>
            <a:r>
              <a:rPr lang="en-GB" sz="2400" dirty="0">
                <a:solidFill>
                  <a:schemeClr val="bg1"/>
                </a:solidFill>
                <a:latin typeface="SassoonPrimaryInfant" pitchFamily="2" charset="0"/>
              </a:rPr>
              <a:t>Is </a:t>
            </a:r>
            <a:r>
              <a:rPr lang="en-GB" sz="2400" b="0" i="0" dirty="0">
                <a:solidFill>
                  <a:schemeClr val="bg1"/>
                </a:solidFill>
                <a:effectLst/>
                <a:latin typeface="SassoonPrimaryInfant" pitchFamily="2" charset="0"/>
              </a:rPr>
              <a:t>listed as emergency school contact for out of hours as well. Children must </a:t>
            </a:r>
            <a:r>
              <a:rPr lang="en-GB" sz="2400" b="1" i="0" dirty="0">
                <a:solidFill>
                  <a:schemeClr val="bg1"/>
                </a:solidFill>
                <a:effectLst/>
                <a:latin typeface="SassoonPrimaryInfant" pitchFamily="2" charset="0"/>
              </a:rPr>
              <a:t>NOT </a:t>
            </a:r>
            <a:r>
              <a:rPr lang="en-GB" sz="2400" b="0" i="0" dirty="0">
                <a:solidFill>
                  <a:schemeClr val="bg1"/>
                </a:solidFill>
                <a:effectLst/>
                <a:latin typeface="SassoonPrimaryInfant" pitchFamily="2" charset="0"/>
              </a:rPr>
              <a:t>bring phones </a:t>
            </a:r>
            <a:r>
              <a:rPr lang="en-GB" sz="2400" b="1" i="1" dirty="0">
                <a:solidFill>
                  <a:schemeClr val="bg1"/>
                </a:solidFill>
                <a:effectLst/>
                <a:latin typeface="SassoonPrimaryInfant" pitchFamily="2" charset="0"/>
              </a:rPr>
              <a:t>or any other technology</a:t>
            </a:r>
            <a:r>
              <a:rPr lang="en-GB" sz="2400" b="0" i="0" dirty="0">
                <a:solidFill>
                  <a:schemeClr val="bg1"/>
                </a:solidFill>
                <a:effectLst/>
                <a:latin typeface="SassoonPrimaryInfant" pitchFamily="2" charset="0"/>
              </a:rPr>
              <a:t> with them on the trip – they will be far too busy! </a:t>
            </a:r>
          </a:p>
          <a:p>
            <a:pPr algn="ctr"/>
            <a:endParaRPr lang="en-GB" sz="2400" dirty="0">
              <a:solidFill>
                <a:schemeClr val="bg1"/>
              </a:solidFill>
              <a:latin typeface="SassoonPrimaryInfant" pitchFamily="2" charset="0"/>
            </a:endParaRPr>
          </a:p>
          <a:p>
            <a:pPr algn="ctr"/>
            <a:r>
              <a:rPr lang="en-GB" sz="2400" dirty="0">
                <a:solidFill>
                  <a:schemeClr val="bg1"/>
                </a:solidFill>
                <a:latin typeface="SassoonPrimaryInfant" pitchFamily="2" charset="0"/>
                <a:hlinkClick r:id="rId3"/>
              </a:rPr>
              <a:t>tpartridge@redhill.worcs.sch.uk</a:t>
            </a:r>
            <a:r>
              <a:rPr lang="en-GB" sz="2400" dirty="0">
                <a:solidFill>
                  <a:schemeClr val="bg1"/>
                </a:solidFill>
                <a:latin typeface="SassoonPrimaryInfant" pitchFamily="2" charset="0"/>
              </a:rPr>
              <a:t> or </a:t>
            </a:r>
            <a:r>
              <a:rPr lang="en-GB" sz="2400" dirty="0">
                <a:solidFill>
                  <a:schemeClr val="bg1"/>
                </a:solidFill>
                <a:latin typeface="SassoonPrimaryInfant" pitchFamily="2" charset="0"/>
                <a:hlinkClick r:id="rId4"/>
              </a:rPr>
              <a:t>ehallam@redhill.worcs.sch.uk</a:t>
            </a:r>
            <a:r>
              <a:rPr lang="en-GB" sz="2400" dirty="0">
                <a:solidFill>
                  <a:schemeClr val="bg1"/>
                </a:solidFill>
                <a:latin typeface="SassoonPrimaryInfant" pitchFamily="2" charset="0"/>
              </a:rPr>
              <a:t>	</a:t>
            </a:r>
          </a:p>
          <a:p>
            <a:pPr algn="ctr"/>
            <a:endParaRPr lang="en-GB" dirty="0">
              <a:solidFill>
                <a:schemeClr val="bg1"/>
              </a:solidFill>
            </a:endParaRPr>
          </a:p>
        </p:txBody>
      </p:sp>
    </p:spTree>
    <p:extLst>
      <p:ext uri="{BB962C8B-B14F-4D97-AF65-F5344CB8AC3E}">
        <p14:creationId xmlns:p14="http://schemas.microsoft.com/office/powerpoint/2010/main" val="69651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20" y="10"/>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10855960" cy="2736390"/>
          </a:xfrm>
        </p:spPr>
        <p:txBody>
          <a:bodyPr anchor="t">
            <a:noAutofit/>
          </a:bodyPr>
          <a:lstStyle/>
          <a:p>
            <a:pPr algn="ctr"/>
            <a:r>
              <a:rPr lang="en-GB" sz="4800" dirty="0">
                <a:solidFill>
                  <a:srgbClr val="FFFFFF"/>
                </a:solidFill>
              </a:rPr>
              <a:t>Things children can bring..</a:t>
            </a:r>
            <a:br>
              <a:rPr lang="en-GB" sz="4800" dirty="0">
                <a:solidFill>
                  <a:srgbClr val="FFFFFF"/>
                </a:solidFill>
              </a:rPr>
            </a:br>
            <a:endParaRPr lang="en-GB" sz="4800" dirty="0">
              <a:solidFill>
                <a:srgbClr val="FFFFFF"/>
              </a:solidFill>
            </a:endParaRP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11</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5EC31684-0A83-0C39-692E-FBBB8F892C11}"/>
              </a:ext>
            </a:extLst>
          </p:cNvPr>
          <p:cNvSpPr txBox="1"/>
          <p:nvPr/>
        </p:nvSpPr>
        <p:spPr>
          <a:xfrm>
            <a:off x="776605" y="2216436"/>
            <a:ext cx="10267950" cy="1938992"/>
          </a:xfrm>
          <a:prstGeom prst="rect">
            <a:avLst/>
          </a:prstGeom>
          <a:noFill/>
        </p:spPr>
        <p:txBody>
          <a:bodyPr wrap="square">
            <a:spAutoFit/>
          </a:bodyPr>
          <a:lstStyle/>
          <a:p>
            <a:pPr algn="ctr"/>
            <a:r>
              <a:rPr lang="en-GB" sz="2400" b="0" i="0" dirty="0">
                <a:solidFill>
                  <a:schemeClr val="bg1"/>
                </a:solidFill>
                <a:effectLst/>
                <a:latin typeface="SassoonPrimaryInfant" pitchFamily="2" charset="0"/>
              </a:rPr>
              <a:t>Children can bring up to £30 spending money to spend only on souvenirs throughout the trip. They need to remember to manage their money and not spend it all at once! They may bring sweets for the journey and to eat at the theatre</a:t>
            </a:r>
            <a:r>
              <a:rPr lang="en-GB" sz="2400" dirty="0">
                <a:solidFill>
                  <a:schemeClr val="bg1"/>
                </a:solidFill>
                <a:latin typeface="SassoonPrimaryInfant" pitchFamily="2" charset="0"/>
              </a:rPr>
              <a:t>.</a:t>
            </a:r>
            <a:r>
              <a:rPr lang="en-GB" sz="2400" b="0" i="0" dirty="0">
                <a:solidFill>
                  <a:schemeClr val="bg1"/>
                </a:solidFill>
                <a:effectLst/>
                <a:latin typeface="SassoonPrimaryInfant" pitchFamily="2" charset="0"/>
              </a:rPr>
              <a:t> They may also like to bring a disposable camera (although we will take lots on the </a:t>
            </a:r>
            <a:r>
              <a:rPr lang="en-GB" sz="2400" b="0" i="0" dirty="0" err="1">
                <a:solidFill>
                  <a:schemeClr val="bg1"/>
                </a:solidFill>
                <a:effectLst/>
                <a:latin typeface="SassoonPrimaryInfant" pitchFamily="2" charset="0"/>
              </a:rPr>
              <a:t>ipads</a:t>
            </a:r>
            <a:r>
              <a:rPr lang="en-GB" sz="2400" b="0" i="0" dirty="0">
                <a:solidFill>
                  <a:schemeClr val="bg1"/>
                </a:solidFill>
                <a:effectLst/>
                <a:latin typeface="SassoonPrimaryInfant" pitchFamily="2" charset="0"/>
              </a:rPr>
              <a:t> and share these with you.  </a:t>
            </a:r>
            <a:endParaRPr lang="en-GB" sz="2400" dirty="0">
              <a:solidFill>
                <a:schemeClr val="bg1"/>
              </a:solidFill>
            </a:endParaRPr>
          </a:p>
        </p:txBody>
      </p:sp>
    </p:spTree>
    <p:extLst>
      <p:ext uri="{BB962C8B-B14F-4D97-AF65-F5344CB8AC3E}">
        <p14:creationId xmlns:p14="http://schemas.microsoft.com/office/powerpoint/2010/main" val="203909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3068" y="10"/>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10855960" cy="2736390"/>
          </a:xfrm>
        </p:spPr>
        <p:txBody>
          <a:bodyPr anchor="t">
            <a:noAutofit/>
          </a:bodyPr>
          <a:lstStyle/>
          <a:p>
            <a:pPr algn="ctr"/>
            <a:r>
              <a:rPr lang="en-GB" sz="4800" dirty="0">
                <a:solidFill>
                  <a:srgbClr val="FFFFFF"/>
                </a:solidFill>
              </a:rPr>
              <a:t>Itinerary!</a:t>
            </a: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5EC31684-0A83-0C39-692E-FBBB8F892C11}"/>
              </a:ext>
            </a:extLst>
          </p:cNvPr>
          <p:cNvSpPr txBox="1"/>
          <p:nvPr/>
        </p:nvSpPr>
        <p:spPr>
          <a:xfrm>
            <a:off x="776605" y="2200593"/>
            <a:ext cx="10267950" cy="4278094"/>
          </a:xfrm>
          <a:prstGeom prst="rect">
            <a:avLst/>
          </a:prstGeom>
          <a:noFill/>
        </p:spPr>
        <p:txBody>
          <a:bodyPr wrap="square">
            <a:spAutoFit/>
          </a:bodyPr>
          <a:lstStyle/>
          <a:p>
            <a:pPr algn="just" rtl="0" fontAlgn="base"/>
            <a:r>
              <a:rPr lang="en-GB" sz="2400" b="1" i="0" u="sng" dirty="0">
                <a:solidFill>
                  <a:schemeClr val="bg1"/>
                </a:solidFill>
                <a:effectLst/>
                <a:latin typeface="SassoonPrimaryInfant" pitchFamily="2" charset="0"/>
              </a:rPr>
              <a:t>WEDNESDAY</a:t>
            </a:r>
            <a:r>
              <a:rPr lang="en-GB" sz="2400" b="0" i="0" dirty="0">
                <a:solidFill>
                  <a:schemeClr val="bg1"/>
                </a:solidFill>
                <a:effectLst/>
                <a:latin typeface="SassoonPrimaryInfant" pitchFamily="2" charset="0"/>
              </a:rPr>
              <a:t> </a:t>
            </a:r>
            <a:endParaRPr lang="en-GB" sz="3200" b="0" i="0" dirty="0">
              <a:solidFill>
                <a:schemeClr val="bg1"/>
              </a:solidFill>
              <a:effectLst/>
              <a:latin typeface="Segoe UI" panose="020B0502040204020203" pitchFamily="34" charset="0"/>
            </a:endParaRPr>
          </a:p>
          <a:p>
            <a:pPr algn="just" rtl="0" fontAlgn="base"/>
            <a:r>
              <a:rPr lang="en-GB" sz="2400" b="1" i="0" dirty="0">
                <a:solidFill>
                  <a:schemeClr val="bg1"/>
                </a:solidFill>
                <a:effectLst/>
                <a:latin typeface="SassoonPrimaryInfant" pitchFamily="2" charset="0"/>
              </a:rPr>
              <a:t>08:30</a:t>
            </a:r>
            <a:r>
              <a:rPr lang="en-GB" sz="2400" b="0" i="0" dirty="0">
                <a:solidFill>
                  <a:schemeClr val="bg1"/>
                </a:solidFill>
                <a:effectLst/>
                <a:latin typeface="SassoonPrimaryInfant" pitchFamily="2" charset="0"/>
              </a:rPr>
              <a:t> - Meet at school, load luggage ready for departure.  </a:t>
            </a:r>
            <a:endParaRPr lang="en-GB" sz="3200" b="0" i="0" dirty="0">
              <a:solidFill>
                <a:schemeClr val="bg1"/>
              </a:solidFill>
              <a:effectLst/>
              <a:latin typeface="Segoe UI" panose="020B0502040204020203" pitchFamily="34" charset="0"/>
            </a:endParaRPr>
          </a:p>
          <a:p>
            <a:pPr algn="just" rtl="0" fontAlgn="base"/>
            <a:r>
              <a:rPr lang="en-GB" sz="2400" b="1" dirty="0">
                <a:solidFill>
                  <a:schemeClr val="bg1"/>
                </a:solidFill>
                <a:latin typeface="SassoonPrimaryInfant" pitchFamily="2" charset="0"/>
              </a:rPr>
              <a:t>9</a:t>
            </a:r>
            <a:r>
              <a:rPr lang="en-GB" sz="2400" b="1" i="0" dirty="0">
                <a:solidFill>
                  <a:schemeClr val="bg1"/>
                </a:solidFill>
                <a:effectLst/>
                <a:latin typeface="SassoonPrimaryInfant" pitchFamily="2" charset="0"/>
              </a:rPr>
              <a:t>:00</a:t>
            </a:r>
            <a:r>
              <a:rPr lang="en-GB" sz="2400" b="0" i="0" dirty="0">
                <a:solidFill>
                  <a:schemeClr val="bg1"/>
                </a:solidFill>
                <a:effectLst/>
                <a:latin typeface="SassoonPrimaryInfant" pitchFamily="2" charset="0"/>
              </a:rPr>
              <a:t> - Depart from school via coach provided by NST.  </a:t>
            </a:r>
            <a:endParaRPr lang="en-GB" sz="3200" b="0" i="0" dirty="0">
              <a:solidFill>
                <a:schemeClr val="bg1"/>
              </a:solidFill>
              <a:effectLst/>
              <a:latin typeface="Segoe UI" panose="020B0502040204020203" pitchFamily="34" charset="0"/>
            </a:endParaRPr>
          </a:p>
          <a:p>
            <a:pPr algn="just" rtl="0" fontAlgn="base"/>
            <a:r>
              <a:rPr lang="en-GB" sz="2400" b="1" dirty="0">
                <a:solidFill>
                  <a:schemeClr val="bg1"/>
                </a:solidFill>
                <a:latin typeface="SassoonPrimaryInfant" pitchFamily="2" charset="0"/>
              </a:rPr>
              <a:t>1:00</a:t>
            </a:r>
            <a:r>
              <a:rPr lang="en-GB" sz="2400" b="1" i="0" dirty="0">
                <a:solidFill>
                  <a:schemeClr val="bg1"/>
                </a:solidFill>
                <a:effectLst/>
                <a:latin typeface="SassoonPrimaryInfant" pitchFamily="2" charset="0"/>
              </a:rPr>
              <a:t> </a:t>
            </a:r>
            <a:r>
              <a:rPr lang="en-GB" sz="2400" b="0" i="0" dirty="0">
                <a:solidFill>
                  <a:schemeClr val="bg1"/>
                </a:solidFill>
                <a:effectLst/>
                <a:latin typeface="SassoonPrimaryInfant" pitchFamily="2" charset="0"/>
              </a:rPr>
              <a:t>- Lunch (please provide your child with lunch for this day, preferable in a disposable bag that can be binned)  </a:t>
            </a:r>
            <a:endParaRPr lang="en-GB" sz="3200" b="0" i="0" dirty="0">
              <a:solidFill>
                <a:schemeClr val="bg1"/>
              </a:solidFill>
              <a:effectLst/>
              <a:latin typeface="Segoe UI" panose="020B0502040204020203" pitchFamily="34" charset="0"/>
            </a:endParaRPr>
          </a:p>
          <a:p>
            <a:pPr algn="just" rtl="0" fontAlgn="base"/>
            <a:r>
              <a:rPr lang="en-GB" sz="2400" b="1" i="0" dirty="0">
                <a:solidFill>
                  <a:schemeClr val="bg1"/>
                </a:solidFill>
                <a:effectLst/>
                <a:latin typeface="SassoonPrimaryInfant" pitchFamily="2" charset="0"/>
              </a:rPr>
              <a:t>13:30  </a:t>
            </a:r>
            <a:r>
              <a:rPr lang="en-GB" sz="2400" b="0" i="0" dirty="0">
                <a:solidFill>
                  <a:schemeClr val="bg1"/>
                </a:solidFill>
                <a:effectLst/>
                <a:latin typeface="SassoonPrimaryInfant" pitchFamily="2" charset="0"/>
              </a:rPr>
              <a:t>- Arrival in London at the </a:t>
            </a:r>
            <a:r>
              <a:rPr lang="en-GB" sz="2400" dirty="0">
                <a:solidFill>
                  <a:schemeClr val="bg1"/>
                </a:solidFill>
                <a:latin typeface="SassoonPrimaryInfant" pitchFamily="2" charset="0"/>
              </a:rPr>
              <a:t>Hotel</a:t>
            </a:r>
          </a:p>
          <a:p>
            <a:pPr algn="just" rtl="0" fontAlgn="base"/>
            <a:r>
              <a:rPr lang="en-US" sz="2400" b="0" i="0" dirty="0">
                <a:solidFill>
                  <a:schemeClr val="bg1"/>
                </a:solidFill>
                <a:effectLst/>
                <a:latin typeface="SassoonPrimaryInfant" pitchFamily="2" charset="0"/>
              </a:rPr>
              <a:t>1</a:t>
            </a:r>
            <a:r>
              <a:rPr lang="en-GB" sz="2400" b="0" i="0" dirty="0">
                <a:solidFill>
                  <a:schemeClr val="bg1"/>
                </a:solidFill>
                <a:effectLst/>
                <a:latin typeface="SassoonPrimaryInfant" pitchFamily="2" charset="0"/>
              </a:rPr>
              <a:t>5:00 – Arrive </a:t>
            </a:r>
            <a:r>
              <a:rPr lang="en-GB" sz="2400" dirty="0">
                <a:solidFill>
                  <a:schemeClr val="bg1"/>
                </a:solidFill>
                <a:latin typeface="SassoonPrimaryInfant" pitchFamily="2" charset="0"/>
              </a:rPr>
              <a:t>Science museum</a:t>
            </a:r>
            <a:endParaRPr lang="en-GB" sz="3200" b="0" i="0" dirty="0">
              <a:solidFill>
                <a:schemeClr val="bg1"/>
              </a:solidFill>
              <a:effectLst/>
              <a:latin typeface="Segoe UI" panose="020B0502040204020203" pitchFamily="34" charset="0"/>
            </a:endParaRPr>
          </a:p>
          <a:p>
            <a:pPr algn="just" rtl="0" fontAlgn="base"/>
            <a:r>
              <a:rPr lang="en-GB" sz="2400" b="1" i="0" dirty="0">
                <a:solidFill>
                  <a:schemeClr val="bg1"/>
                </a:solidFill>
                <a:effectLst/>
                <a:latin typeface="SassoonPrimaryInfant" pitchFamily="2" charset="0"/>
              </a:rPr>
              <a:t>17:30 </a:t>
            </a:r>
            <a:r>
              <a:rPr lang="en-GB" sz="2400" b="0" i="0" dirty="0">
                <a:solidFill>
                  <a:schemeClr val="bg1"/>
                </a:solidFill>
                <a:effectLst/>
                <a:latin typeface="SassoonPrimaryInfant" pitchFamily="2" charset="0"/>
              </a:rPr>
              <a:t>–</a:t>
            </a:r>
            <a:r>
              <a:rPr lang="en-GB" sz="2400" b="1" i="0" dirty="0">
                <a:solidFill>
                  <a:schemeClr val="bg1"/>
                </a:solidFill>
                <a:effectLst/>
                <a:latin typeface="SassoonPrimaryInfant" pitchFamily="2" charset="0"/>
              </a:rPr>
              <a:t> </a:t>
            </a:r>
            <a:r>
              <a:rPr lang="en-GB" sz="2400" b="0" i="0" dirty="0">
                <a:solidFill>
                  <a:schemeClr val="bg1"/>
                </a:solidFill>
                <a:effectLst/>
                <a:latin typeface="SassoonPrimaryInfant" pitchFamily="2" charset="0"/>
              </a:rPr>
              <a:t>Arrive at the Hard Rock Café for our evening meal </a:t>
            </a:r>
            <a:endParaRPr lang="en-GB" sz="3200" b="0" i="0" dirty="0">
              <a:solidFill>
                <a:schemeClr val="bg1"/>
              </a:solidFill>
              <a:effectLst/>
              <a:latin typeface="Segoe UI" panose="020B0502040204020203" pitchFamily="34" charset="0"/>
            </a:endParaRPr>
          </a:p>
          <a:p>
            <a:pPr algn="just" rtl="0" fontAlgn="base"/>
            <a:r>
              <a:rPr lang="en-GB" sz="2400" b="1" i="0" dirty="0">
                <a:solidFill>
                  <a:schemeClr val="bg1"/>
                </a:solidFill>
                <a:effectLst/>
                <a:latin typeface="SassoonPrimaryInfant" pitchFamily="2" charset="0"/>
              </a:rPr>
              <a:t>20:00 - </a:t>
            </a:r>
            <a:r>
              <a:rPr lang="en-GB" sz="2400" b="0" i="0" dirty="0">
                <a:solidFill>
                  <a:schemeClr val="bg1"/>
                </a:solidFill>
                <a:effectLst/>
                <a:latin typeface="SassoonPrimaryInfant" pitchFamily="2" charset="0"/>
              </a:rPr>
              <a:t> Arrival at Premier Inn Edgware   </a:t>
            </a:r>
            <a:endParaRPr lang="en-GB" sz="3200" b="0" i="0" dirty="0">
              <a:solidFill>
                <a:schemeClr val="bg1"/>
              </a:solidFill>
              <a:effectLst/>
              <a:latin typeface="Segoe UI" panose="020B0502040204020203" pitchFamily="34" charset="0"/>
            </a:endParaRPr>
          </a:p>
          <a:p>
            <a:pPr algn="just" rtl="0" fontAlgn="base"/>
            <a:r>
              <a:rPr lang="en-GB" sz="2400" b="1" i="0" dirty="0">
                <a:solidFill>
                  <a:schemeClr val="bg1"/>
                </a:solidFill>
                <a:effectLst/>
                <a:latin typeface="SassoonPrimaryInfant" pitchFamily="2" charset="0"/>
              </a:rPr>
              <a:t>21:00</a:t>
            </a:r>
            <a:r>
              <a:rPr lang="en-GB" sz="2400" b="0" i="0" dirty="0">
                <a:solidFill>
                  <a:schemeClr val="bg1"/>
                </a:solidFill>
                <a:effectLst/>
                <a:latin typeface="SassoonPrimaryInfant" pitchFamily="2" charset="0"/>
              </a:rPr>
              <a:t> - Settle into rooms      </a:t>
            </a:r>
            <a:r>
              <a:rPr lang="en-GB" sz="2400" b="1" i="0" dirty="0">
                <a:solidFill>
                  <a:schemeClr val="bg1"/>
                </a:solidFill>
                <a:effectLst/>
                <a:latin typeface="SassoonPrimaryInfant" pitchFamily="2" charset="0"/>
              </a:rPr>
              <a:t>21:30</a:t>
            </a:r>
            <a:r>
              <a:rPr lang="en-GB" sz="2400" b="0" i="0" dirty="0">
                <a:solidFill>
                  <a:schemeClr val="bg1"/>
                </a:solidFill>
                <a:effectLst/>
                <a:latin typeface="SassoonPrimaryInfant" pitchFamily="2" charset="0"/>
              </a:rPr>
              <a:t> - BED! </a:t>
            </a:r>
            <a:endParaRPr lang="en-GB" sz="3200" b="0" i="0" dirty="0">
              <a:solidFill>
                <a:schemeClr val="bg1"/>
              </a:solidFill>
              <a:effectLst/>
              <a:latin typeface="Segoe UI" panose="020B0502040204020203" pitchFamily="34" charset="0"/>
            </a:endParaRPr>
          </a:p>
          <a:p>
            <a:pPr algn="ctr"/>
            <a:r>
              <a:rPr lang="en-GB" sz="2400" b="0" i="0" dirty="0">
                <a:solidFill>
                  <a:schemeClr val="bg1"/>
                </a:solidFill>
                <a:effectLst/>
                <a:latin typeface="SassoonPrimaryInfant" pitchFamily="2" charset="0"/>
              </a:rPr>
              <a:t> </a:t>
            </a:r>
            <a:endParaRPr lang="en-GB" sz="2400" dirty="0">
              <a:solidFill>
                <a:schemeClr val="bg1"/>
              </a:solidFill>
            </a:endParaRPr>
          </a:p>
        </p:txBody>
      </p:sp>
    </p:spTree>
    <p:extLst>
      <p:ext uri="{BB962C8B-B14F-4D97-AF65-F5344CB8AC3E}">
        <p14:creationId xmlns:p14="http://schemas.microsoft.com/office/powerpoint/2010/main" val="365778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38331" y="-223509"/>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10855960" cy="2736390"/>
          </a:xfrm>
        </p:spPr>
        <p:txBody>
          <a:bodyPr anchor="t">
            <a:noAutofit/>
          </a:bodyPr>
          <a:lstStyle/>
          <a:p>
            <a:pPr algn="ctr"/>
            <a:r>
              <a:rPr lang="en-GB" sz="4800" dirty="0">
                <a:solidFill>
                  <a:srgbClr val="FFFFFF"/>
                </a:solidFill>
              </a:rPr>
              <a:t>Itinerary!</a:t>
            </a: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5EC31684-0A83-0C39-692E-FBBB8F892C11}"/>
              </a:ext>
            </a:extLst>
          </p:cNvPr>
          <p:cNvSpPr txBox="1"/>
          <p:nvPr/>
        </p:nvSpPr>
        <p:spPr>
          <a:xfrm>
            <a:off x="482600" y="1263774"/>
            <a:ext cx="10267950" cy="4524315"/>
          </a:xfrm>
          <a:prstGeom prst="rect">
            <a:avLst/>
          </a:prstGeom>
          <a:noFill/>
        </p:spPr>
        <p:txBody>
          <a:bodyPr wrap="square">
            <a:spAutoFit/>
          </a:bodyPr>
          <a:lstStyle/>
          <a:p>
            <a:pPr algn="just" rtl="0" fontAlgn="base"/>
            <a:r>
              <a:rPr lang="en-GB" sz="1800" b="1" i="0" u="sng" dirty="0">
                <a:solidFill>
                  <a:schemeClr val="bg1"/>
                </a:solidFill>
                <a:effectLst/>
                <a:latin typeface="SassoonPrimaryInfant" pitchFamily="2" charset="0"/>
              </a:rPr>
              <a:t>THURSDAY</a:t>
            </a:r>
            <a:r>
              <a:rPr lang="en-GB" sz="1800" b="0" i="0" dirty="0">
                <a:solidFill>
                  <a:schemeClr val="bg1"/>
                </a:solidFill>
                <a:effectLst/>
                <a:latin typeface="SassoonPrimaryInfant" pitchFamily="2" charset="0"/>
              </a:rPr>
              <a:t>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07:00</a:t>
            </a:r>
            <a:r>
              <a:rPr lang="en-GB" sz="1800" b="0" i="0" dirty="0">
                <a:solidFill>
                  <a:schemeClr val="bg1"/>
                </a:solidFill>
                <a:effectLst/>
                <a:latin typeface="SassoonPrimaryInfant" pitchFamily="2" charset="0"/>
              </a:rPr>
              <a:t> - Continental breakfast will be served at the hotel. Packed lunches will be provided for the day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08:00</a:t>
            </a:r>
            <a:r>
              <a:rPr lang="en-GB" sz="1800" b="0" i="0" dirty="0">
                <a:solidFill>
                  <a:schemeClr val="bg1"/>
                </a:solidFill>
                <a:effectLst/>
                <a:latin typeface="SassoonPrimaryInfant" pitchFamily="2" charset="0"/>
              </a:rPr>
              <a:t> - Group to board coach and depart for Central London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10:00</a:t>
            </a:r>
            <a:r>
              <a:rPr lang="en-GB" sz="1800" b="0" i="0" dirty="0">
                <a:solidFill>
                  <a:schemeClr val="bg1"/>
                </a:solidFill>
                <a:effectLst/>
                <a:latin typeface="SassoonPrimaryInfant" pitchFamily="2" charset="0"/>
              </a:rPr>
              <a:t> - Arrive for a Guided Tour of the Shakespeare’s Globe Theatre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12:00</a:t>
            </a:r>
            <a:r>
              <a:rPr lang="en-GB" sz="1800" b="0" i="0" dirty="0">
                <a:solidFill>
                  <a:schemeClr val="bg1"/>
                </a:solidFill>
                <a:effectLst/>
                <a:latin typeface="SassoonPrimaryInfant" pitchFamily="2" charset="0"/>
              </a:rPr>
              <a:t> - Tour ends board coach and depart for Jubilee Park and Gardens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12:30 </a:t>
            </a:r>
            <a:r>
              <a:rPr lang="en-GB" sz="1800" b="0" i="0" dirty="0">
                <a:solidFill>
                  <a:schemeClr val="bg1"/>
                </a:solidFill>
                <a:effectLst/>
                <a:latin typeface="SassoonPrimaryInfant" pitchFamily="2" charset="0"/>
              </a:rPr>
              <a:t>- Group to eat packed lunches by the London Eye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13:30 </a:t>
            </a:r>
            <a:r>
              <a:rPr lang="en-GB" sz="1800" b="0" i="0" dirty="0">
                <a:solidFill>
                  <a:schemeClr val="bg1"/>
                </a:solidFill>
                <a:effectLst/>
                <a:latin typeface="SassoonPrimaryInfant" pitchFamily="2" charset="0"/>
              </a:rPr>
              <a:t>- Flight on the London Eye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14:30</a:t>
            </a:r>
            <a:r>
              <a:rPr lang="en-GB" sz="1800" b="0" i="0" dirty="0">
                <a:solidFill>
                  <a:schemeClr val="bg1"/>
                </a:solidFill>
                <a:effectLst/>
                <a:latin typeface="SassoonPrimaryInfant" pitchFamily="2" charset="0"/>
              </a:rPr>
              <a:t> - Arrive for a self-guided visit of Natural History Museum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16:30</a:t>
            </a:r>
            <a:r>
              <a:rPr lang="en-GB" sz="1800" b="0" i="0" dirty="0">
                <a:solidFill>
                  <a:schemeClr val="bg1"/>
                </a:solidFill>
                <a:effectLst/>
                <a:latin typeface="SassoonPrimaryInfant" pitchFamily="2" charset="0"/>
              </a:rPr>
              <a:t> - Group to board coach and depart for evening meal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16:45</a:t>
            </a:r>
            <a:r>
              <a:rPr lang="en-GB" sz="1800" b="0" i="0" dirty="0">
                <a:solidFill>
                  <a:schemeClr val="bg1"/>
                </a:solidFill>
                <a:effectLst/>
                <a:latin typeface="SassoonPrimaryInfant" pitchFamily="2" charset="0"/>
              </a:rPr>
              <a:t> - Get changed for theatre (clothes will need to be packed in a bag before leaving the hotel in the morning)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17:00</a:t>
            </a:r>
            <a:r>
              <a:rPr lang="en-GB" sz="1800" b="0" i="0" dirty="0">
                <a:solidFill>
                  <a:schemeClr val="bg1"/>
                </a:solidFill>
                <a:effectLst/>
                <a:latin typeface="SassoonPrimaryInfant" pitchFamily="2" charset="0"/>
              </a:rPr>
              <a:t> - Evening meal at Pizza Hut Leicester Square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18:00</a:t>
            </a:r>
            <a:r>
              <a:rPr lang="en-GB" sz="1800" b="0" i="0" dirty="0">
                <a:solidFill>
                  <a:schemeClr val="bg1"/>
                </a:solidFill>
                <a:effectLst/>
                <a:latin typeface="SassoonPrimaryInfant" pitchFamily="2" charset="0"/>
              </a:rPr>
              <a:t> - Group to proceed on foot to the Cambridge Theatre.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19:00</a:t>
            </a:r>
            <a:r>
              <a:rPr lang="en-GB" sz="1800" b="0" i="0" dirty="0">
                <a:solidFill>
                  <a:schemeClr val="bg1"/>
                </a:solidFill>
                <a:effectLst/>
                <a:latin typeface="SassoonPrimaryInfant" pitchFamily="2" charset="0"/>
              </a:rPr>
              <a:t> - Evening performance of </a:t>
            </a:r>
            <a:r>
              <a:rPr lang="en-GB" dirty="0">
                <a:solidFill>
                  <a:schemeClr val="bg1"/>
                </a:solidFill>
                <a:latin typeface="SassoonPrimaryInfant" pitchFamily="2" charset="0"/>
              </a:rPr>
              <a:t>The Lion King</a:t>
            </a:r>
            <a:r>
              <a:rPr lang="en-GB" sz="1800" b="0" i="0" dirty="0">
                <a:solidFill>
                  <a:schemeClr val="bg1"/>
                </a:solidFill>
                <a:effectLst/>
                <a:latin typeface="SassoonPrimaryInfant" pitchFamily="2" charset="0"/>
              </a:rPr>
              <a:t>   </a:t>
            </a:r>
            <a:r>
              <a:rPr lang="en-GB" sz="1800" b="1" i="0" dirty="0">
                <a:solidFill>
                  <a:schemeClr val="bg1"/>
                </a:solidFill>
                <a:effectLst/>
                <a:latin typeface="SassoonPrimaryInfant" pitchFamily="2" charset="0"/>
              </a:rPr>
              <a:t>19:30</a:t>
            </a:r>
            <a:r>
              <a:rPr lang="en-GB" sz="1800" b="0" i="0" dirty="0">
                <a:solidFill>
                  <a:schemeClr val="bg1"/>
                </a:solidFill>
                <a:effectLst/>
                <a:latin typeface="SassoonPrimaryInfant" pitchFamily="2" charset="0"/>
              </a:rPr>
              <a:t> - Performance commences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21:35</a:t>
            </a:r>
            <a:r>
              <a:rPr lang="en-GB" sz="1800" b="0" i="0" dirty="0">
                <a:solidFill>
                  <a:schemeClr val="bg1"/>
                </a:solidFill>
                <a:effectLst/>
                <a:latin typeface="SassoonPrimaryInfant" pitchFamily="2" charset="0"/>
              </a:rPr>
              <a:t> - Performance ends. Group to board coach and depart for the hotel.  </a:t>
            </a:r>
            <a:endParaRPr lang="en-GB" sz="2400"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22:45</a:t>
            </a:r>
            <a:r>
              <a:rPr lang="en-GB" sz="1800" b="0" i="0" dirty="0">
                <a:solidFill>
                  <a:schemeClr val="bg1"/>
                </a:solidFill>
                <a:effectLst/>
                <a:latin typeface="SassoonPrimaryInfant" pitchFamily="2" charset="0"/>
              </a:rPr>
              <a:t> - Anticipated arrival at the hotel. Straight to bed! </a:t>
            </a:r>
            <a:endParaRPr lang="en-GB" sz="2400" b="0" i="0" dirty="0">
              <a:solidFill>
                <a:schemeClr val="bg1"/>
              </a:solidFill>
              <a:effectLst/>
              <a:latin typeface="Segoe UI" panose="020B0502040204020203" pitchFamily="34" charset="0"/>
            </a:endParaRPr>
          </a:p>
        </p:txBody>
      </p:sp>
      <p:sp>
        <p:nvSpPr>
          <p:cNvPr id="5" name="Rectangle 4">
            <a:extLst>
              <a:ext uri="{FF2B5EF4-FFF2-40B4-BE49-F238E27FC236}">
                <a16:creationId xmlns:a16="http://schemas.microsoft.com/office/drawing/2014/main" id="{797D99E6-8C94-4A2E-A5F8-E7F14F8E6268}"/>
              </a:ext>
            </a:extLst>
          </p:cNvPr>
          <p:cNvSpPr/>
          <p:nvPr/>
        </p:nvSpPr>
        <p:spPr>
          <a:xfrm>
            <a:off x="1071501" y="368587"/>
            <a:ext cx="342625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Smart wear</a:t>
            </a:r>
          </a:p>
        </p:txBody>
      </p:sp>
    </p:spTree>
    <p:extLst>
      <p:ext uri="{BB962C8B-B14F-4D97-AF65-F5344CB8AC3E}">
        <p14:creationId xmlns:p14="http://schemas.microsoft.com/office/powerpoint/2010/main" val="2074897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38331" y="-223509"/>
            <a:ext cx="12188932" cy="6857990"/>
          </a:xfrm>
          <a:prstGeom prst="rect">
            <a:avLst/>
          </a:prstGeom>
        </p:spPr>
      </p:pic>
      <p:sp>
        <p:nvSpPr>
          <p:cNvPr id="2" name="Title 1">
            <a:extLst>
              <a:ext uri="{FF2B5EF4-FFF2-40B4-BE49-F238E27FC236}">
                <a16:creationId xmlns:a16="http://schemas.microsoft.com/office/drawing/2014/main" id="{FA1009B1-9F82-AC43-6A49-02B5D1334EDC}"/>
              </a:ext>
            </a:extLst>
          </p:cNvPr>
          <p:cNvSpPr>
            <a:spLocks noGrp="1"/>
          </p:cNvSpPr>
          <p:nvPr>
            <p:ph type="ctrTitle"/>
          </p:nvPr>
        </p:nvSpPr>
        <p:spPr>
          <a:xfrm>
            <a:off x="482600" y="732032"/>
            <a:ext cx="10855960" cy="2736390"/>
          </a:xfrm>
        </p:spPr>
        <p:txBody>
          <a:bodyPr anchor="t">
            <a:noAutofit/>
          </a:bodyPr>
          <a:lstStyle/>
          <a:p>
            <a:pPr algn="ctr"/>
            <a:r>
              <a:rPr lang="en-GB" sz="4800" dirty="0">
                <a:solidFill>
                  <a:srgbClr val="FFFFFF"/>
                </a:solidFill>
              </a:rPr>
              <a:t>Itinerary!</a:t>
            </a:r>
          </a:p>
        </p:txBody>
      </p:sp>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5EC31684-0A83-0C39-692E-FBBB8F892C11}"/>
              </a:ext>
            </a:extLst>
          </p:cNvPr>
          <p:cNvSpPr txBox="1"/>
          <p:nvPr/>
        </p:nvSpPr>
        <p:spPr>
          <a:xfrm>
            <a:off x="482599" y="2116226"/>
            <a:ext cx="11147071" cy="3323987"/>
          </a:xfrm>
          <a:prstGeom prst="rect">
            <a:avLst/>
          </a:prstGeom>
          <a:noFill/>
        </p:spPr>
        <p:txBody>
          <a:bodyPr wrap="square">
            <a:spAutoFit/>
          </a:bodyPr>
          <a:lstStyle/>
          <a:p>
            <a:pPr algn="just" rtl="0" fontAlgn="base"/>
            <a:r>
              <a:rPr lang="en-GB" sz="1800" b="1" i="0" u="sng" dirty="0">
                <a:solidFill>
                  <a:schemeClr val="bg1"/>
                </a:solidFill>
                <a:effectLst/>
                <a:latin typeface="SassoonPrimaryInfant" pitchFamily="2" charset="0"/>
              </a:rPr>
              <a:t>FRIDAY</a:t>
            </a:r>
            <a:r>
              <a:rPr lang="en-GB" sz="1800" b="0" i="0" dirty="0">
                <a:solidFill>
                  <a:schemeClr val="bg1"/>
                </a:solidFill>
                <a:effectLst/>
                <a:latin typeface="SassoonPrimaryInfant" pitchFamily="2" charset="0"/>
              </a:rPr>
              <a:t> </a:t>
            </a:r>
            <a:endParaRPr lang="en-GB"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07:00</a:t>
            </a:r>
            <a:r>
              <a:rPr lang="en-GB" sz="1800" i="0" dirty="0">
                <a:solidFill>
                  <a:schemeClr val="bg1"/>
                </a:solidFill>
                <a:effectLst/>
                <a:latin typeface="SassoonPrimaryInfant" pitchFamily="2" charset="0"/>
              </a:rPr>
              <a:t> - Continental breakfast will be served at the hotel. Packed lunches will be provided for the day.   </a:t>
            </a:r>
            <a:endParaRPr lang="en-GB"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08:00</a:t>
            </a:r>
            <a:r>
              <a:rPr lang="en-GB" sz="1800" i="0" dirty="0">
                <a:solidFill>
                  <a:schemeClr val="bg1"/>
                </a:solidFill>
                <a:effectLst/>
                <a:latin typeface="SassoonPrimaryInfant" pitchFamily="2" charset="0"/>
              </a:rPr>
              <a:t> - Group to vacate their rooms and check out.  </a:t>
            </a:r>
            <a:endParaRPr lang="en-GB"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08:30</a:t>
            </a:r>
            <a:r>
              <a:rPr lang="en-GB" sz="1800" b="0" i="0" dirty="0">
                <a:solidFill>
                  <a:schemeClr val="bg1"/>
                </a:solidFill>
                <a:effectLst/>
                <a:latin typeface="SassoonPrimaryInfant" pitchFamily="2" charset="0"/>
              </a:rPr>
              <a:t> - Group to board coach and depart for the Imperial War Museum   </a:t>
            </a:r>
            <a:endParaRPr lang="en-GB"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10:00</a:t>
            </a:r>
            <a:r>
              <a:rPr lang="en-GB" sz="1800" b="0" i="0" dirty="0">
                <a:solidFill>
                  <a:schemeClr val="bg1"/>
                </a:solidFill>
                <a:effectLst/>
                <a:latin typeface="SassoonPrimaryInfant" pitchFamily="2" charset="0"/>
              </a:rPr>
              <a:t> - Arrive for a self-guided visit to the Imperial War Museum.  </a:t>
            </a:r>
            <a:endParaRPr lang="en-GB"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13:00</a:t>
            </a:r>
            <a:r>
              <a:rPr lang="en-GB" sz="1800" b="0" i="0" dirty="0">
                <a:solidFill>
                  <a:schemeClr val="bg1"/>
                </a:solidFill>
                <a:effectLst/>
                <a:latin typeface="SassoonPrimaryInfant" pitchFamily="2" charset="0"/>
              </a:rPr>
              <a:t> - Lunch in the grounds of Imperial War Museum  </a:t>
            </a:r>
            <a:endParaRPr lang="en-GB"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14:00</a:t>
            </a:r>
            <a:r>
              <a:rPr lang="en-GB" sz="1800" b="0" i="0" dirty="0">
                <a:solidFill>
                  <a:schemeClr val="bg1"/>
                </a:solidFill>
                <a:effectLst/>
                <a:latin typeface="SassoonPrimaryInfant" pitchFamily="2" charset="0"/>
              </a:rPr>
              <a:t> - Group to return to coach and prepare to depart London.  </a:t>
            </a:r>
            <a:endParaRPr lang="en-GB" b="0" i="0" dirty="0">
              <a:solidFill>
                <a:schemeClr val="bg1"/>
              </a:solidFill>
              <a:effectLst/>
              <a:latin typeface="Segoe UI" panose="020B0502040204020203" pitchFamily="34" charset="0"/>
            </a:endParaRPr>
          </a:p>
          <a:p>
            <a:pPr algn="just" rtl="0" fontAlgn="base"/>
            <a:r>
              <a:rPr lang="en-GB" sz="1800" b="1" i="0" dirty="0">
                <a:solidFill>
                  <a:schemeClr val="bg1"/>
                </a:solidFill>
                <a:effectLst/>
                <a:latin typeface="SassoonPrimaryInfant" pitchFamily="2" charset="0"/>
              </a:rPr>
              <a:t>14:30 - </a:t>
            </a:r>
            <a:r>
              <a:rPr lang="en-GB" sz="1800" b="0" i="0" dirty="0">
                <a:solidFill>
                  <a:schemeClr val="bg1"/>
                </a:solidFill>
                <a:effectLst/>
                <a:latin typeface="SassoonPrimaryInfant" pitchFamily="2" charset="0"/>
              </a:rPr>
              <a:t>Depart on coach to head back to school with stops along the way.  </a:t>
            </a:r>
            <a:endParaRPr lang="en-GB" b="0" i="0" dirty="0">
              <a:solidFill>
                <a:schemeClr val="bg1"/>
              </a:solidFill>
              <a:effectLst/>
              <a:latin typeface="Segoe UI" panose="020B0502040204020203" pitchFamily="34" charset="0"/>
            </a:endParaRPr>
          </a:p>
          <a:p>
            <a:pPr algn="just" rtl="0" fontAlgn="base"/>
            <a:r>
              <a:rPr lang="en-GB" b="1" dirty="0">
                <a:solidFill>
                  <a:schemeClr val="bg1"/>
                </a:solidFill>
                <a:latin typeface="SassoonPrimaryInfant" pitchFamily="2" charset="0"/>
              </a:rPr>
              <a:t>18</a:t>
            </a:r>
            <a:r>
              <a:rPr lang="en-GB" sz="1800" b="1" i="0" dirty="0">
                <a:solidFill>
                  <a:schemeClr val="bg1"/>
                </a:solidFill>
                <a:effectLst/>
                <a:latin typeface="SassoonPrimaryInfant" pitchFamily="2" charset="0"/>
              </a:rPr>
              <a:t>:30</a:t>
            </a:r>
            <a:r>
              <a:rPr lang="en-GB" sz="1800" b="0" i="0" dirty="0">
                <a:solidFill>
                  <a:schemeClr val="bg1"/>
                </a:solidFill>
                <a:effectLst/>
                <a:latin typeface="SassoonPrimaryInfant" pitchFamily="2" charset="0"/>
              </a:rPr>
              <a:t> - Estimated arrival back at school – we will keep in touch via text message. </a:t>
            </a:r>
            <a:endParaRPr lang="en-GB" b="0" i="0" dirty="0">
              <a:solidFill>
                <a:schemeClr val="bg1"/>
              </a:solidFill>
              <a:effectLst/>
              <a:latin typeface="Segoe UI" panose="020B0502040204020203" pitchFamily="34" charset="0"/>
            </a:endParaRPr>
          </a:p>
          <a:p>
            <a:pPr algn="just" rtl="0" fontAlgn="base"/>
            <a:endParaRPr lang="en-GB" sz="2400" b="0" i="0" dirty="0">
              <a:solidFill>
                <a:schemeClr val="bg1"/>
              </a:solidFill>
              <a:effectLst/>
              <a:latin typeface="Segoe UI" panose="020B0502040204020203" pitchFamily="34" charset="0"/>
            </a:endParaRPr>
          </a:p>
          <a:p>
            <a:pPr algn="ctr"/>
            <a:r>
              <a:rPr lang="en-GB" sz="2400" b="0" i="0" dirty="0">
                <a:solidFill>
                  <a:schemeClr val="bg1"/>
                </a:solidFill>
                <a:effectLst/>
                <a:latin typeface="SassoonPrimaryInfant" pitchFamily="2" charset="0"/>
              </a:rPr>
              <a:t> </a:t>
            </a:r>
            <a:endParaRPr lang="en-GB" sz="2400" dirty="0">
              <a:solidFill>
                <a:schemeClr val="bg1"/>
              </a:solidFill>
            </a:endParaRPr>
          </a:p>
        </p:txBody>
      </p:sp>
    </p:spTree>
    <p:extLst>
      <p:ext uri="{BB962C8B-B14F-4D97-AF65-F5344CB8AC3E}">
        <p14:creationId xmlns:p14="http://schemas.microsoft.com/office/powerpoint/2010/main" val="382129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38331" y="-223509"/>
            <a:ext cx="12188932" cy="6857990"/>
          </a:xfrm>
          <a:prstGeom prst="rect">
            <a:avLst/>
          </a:prstGeom>
        </p:spPr>
      </p:pic>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7" name="Title 6">
            <a:extLst>
              <a:ext uri="{FF2B5EF4-FFF2-40B4-BE49-F238E27FC236}">
                <a16:creationId xmlns:a16="http://schemas.microsoft.com/office/drawing/2014/main" id="{02DD900A-99FD-312B-65F3-A18C8646EC45}"/>
              </a:ext>
            </a:extLst>
          </p:cNvPr>
          <p:cNvSpPr>
            <a:spLocks noGrp="1"/>
          </p:cNvSpPr>
          <p:nvPr>
            <p:ph type="ctrTitle"/>
          </p:nvPr>
        </p:nvSpPr>
        <p:spPr/>
        <p:txBody>
          <a:bodyPr/>
          <a:lstStyle/>
          <a:p>
            <a:pPr algn="ctr"/>
            <a:r>
              <a:rPr lang="en-GB" dirty="0">
                <a:solidFill>
                  <a:schemeClr val="bg1"/>
                </a:solidFill>
              </a:rPr>
              <a:t>Kit List</a:t>
            </a:r>
          </a:p>
        </p:txBody>
      </p:sp>
    </p:spTree>
    <p:extLst>
      <p:ext uri="{BB962C8B-B14F-4D97-AF65-F5344CB8AC3E}">
        <p14:creationId xmlns:p14="http://schemas.microsoft.com/office/powerpoint/2010/main" val="1118217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wer Bridge and Tower of London on gloomy day">
            <a:extLst>
              <a:ext uri="{FF2B5EF4-FFF2-40B4-BE49-F238E27FC236}">
                <a16:creationId xmlns:a16="http://schemas.microsoft.com/office/drawing/2014/main" id="{E9AA729E-A447-B1D4-6C4F-95C923067E0D}"/>
              </a:ext>
            </a:extLst>
          </p:cNvPr>
          <p:cNvPicPr>
            <a:picLocks noChangeAspect="1"/>
          </p:cNvPicPr>
          <p:nvPr/>
        </p:nvPicPr>
        <p:blipFill rotWithShape="1">
          <a:blip r:embed="rId2">
            <a:alphaModFix amt="40000"/>
          </a:blip>
          <a:srcRect l="12911" r="1" b="1"/>
          <a:stretch/>
        </p:blipFill>
        <p:spPr>
          <a:xfrm>
            <a:off x="-38331" y="-223509"/>
            <a:ext cx="12188932" cy="6857990"/>
          </a:xfrm>
          <a:prstGeom prst="rect">
            <a:avLst/>
          </a:prstGeom>
        </p:spPr>
      </p:pic>
      <p:sp>
        <p:nvSpPr>
          <p:cNvPr id="3" name="Subtitle 2">
            <a:extLst>
              <a:ext uri="{FF2B5EF4-FFF2-40B4-BE49-F238E27FC236}">
                <a16:creationId xmlns:a16="http://schemas.microsoft.com/office/drawing/2014/main" id="{8792747B-DADC-4AA3-B4CB-1AEA0E9D4FF2}"/>
              </a:ext>
            </a:extLst>
          </p:cNvPr>
          <p:cNvSpPr>
            <a:spLocks noGrp="1"/>
          </p:cNvSpPr>
          <p:nvPr>
            <p:ph type="subTitle" idx="1"/>
          </p:nvPr>
        </p:nvSpPr>
        <p:spPr>
          <a:xfrm>
            <a:off x="3952240" y="4201721"/>
            <a:ext cx="7630409" cy="1949813"/>
          </a:xfrm>
        </p:spPr>
        <p:txBody>
          <a:bodyPr anchor="b">
            <a:normAutofit/>
          </a:bodyPr>
          <a:lstStyle/>
          <a:p>
            <a:pPr algn="r"/>
            <a:r>
              <a:rPr lang="en-GB" dirty="0">
                <a:solidFill>
                  <a:srgbClr val="FFFFFF"/>
                </a:solidFill>
              </a:rPr>
              <a:t>Wednesday 12</a:t>
            </a:r>
            <a:r>
              <a:rPr lang="en-GB" baseline="30000" dirty="0">
                <a:solidFill>
                  <a:srgbClr val="FFFFFF"/>
                </a:solidFill>
              </a:rPr>
              <a:t>th</a:t>
            </a:r>
            <a:r>
              <a:rPr lang="en-GB" dirty="0">
                <a:solidFill>
                  <a:srgbClr val="FFFFFF"/>
                </a:solidFill>
              </a:rPr>
              <a:t> June – Friday 14</a:t>
            </a:r>
            <a:r>
              <a:rPr lang="en-GB" baseline="30000" dirty="0">
                <a:solidFill>
                  <a:srgbClr val="FFFFFF"/>
                </a:solidFill>
              </a:rPr>
              <a:t>th</a:t>
            </a:r>
            <a:r>
              <a:rPr lang="en-GB" dirty="0">
                <a:solidFill>
                  <a:srgbClr val="FFFFFF"/>
                </a:solidFill>
              </a:rPr>
              <a:t> June </a:t>
            </a:r>
          </a:p>
        </p:txBody>
      </p:sp>
      <p:cxnSp>
        <p:nvCxnSpPr>
          <p:cNvPr id="13" name="Straight Connector 12">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7" name="Title 6">
            <a:extLst>
              <a:ext uri="{FF2B5EF4-FFF2-40B4-BE49-F238E27FC236}">
                <a16:creationId xmlns:a16="http://schemas.microsoft.com/office/drawing/2014/main" id="{02DD900A-99FD-312B-65F3-A18C8646EC45}"/>
              </a:ext>
            </a:extLst>
          </p:cNvPr>
          <p:cNvSpPr>
            <a:spLocks noGrp="1"/>
          </p:cNvSpPr>
          <p:nvPr>
            <p:ph type="ctrTitle"/>
          </p:nvPr>
        </p:nvSpPr>
        <p:spPr/>
        <p:txBody>
          <a:bodyPr/>
          <a:lstStyle/>
          <a:p>
            <a:pPr algn="ctr"/>
            <a:r>
              <a:rPr lang="en-GB" dirty="0">
                <a:solidFill>
                  <a:schemeClr val="bg1"/>
                </a:solidFill>
              </a:rPr>
              <a:t>Questions?</a:t>
            </a:r>
          </a:p>
        </p:txBody>
      </p:sp>
    </p:spTree>
    <p:extLst>
      <p:ext uri="{BB962C8B-B14F-4D97-AF65-F5344CB8AC3E}">
        <p14:creationId xmlns:p14="http://schemas.microsoft.com/office/powerpoint/2010/main" val="3206504172"/>
      </p:ext>
    </p:extLst>
  </p:cSld>
  <p:clrMapOvr>
    <a:masterClrMapping/>
  </p:clrMapOvr>
</p:sld>
</file>

<file path=ppt/theme/theme1.xml><?xml version="1.0" encoding="utf-8"?>
<a:theme xmlns:a="http://schemas.openxmlformats.org/drawingml/2006/main" name="LevelVTI">
  <a:themeElements>
    <a:clrScheme name="AnalogousFromLightSeed_2SEEDS">
      <a:dk1>
        <a:srgbClr val="000000"/>
      </a:dk1>
      <a:lt1>
        <a:srgbClr val="FFFFFF"/>
      </a:lt1>
      <a:dk2>
        <a:srgbClr val="282441"/>
      </a:dk2>
      <a:lt2>
        <a:srgbClr val="E2E6E8"/>
      </a:lt2>
      <a:accent1>
        <a:srgbClr val="BA8F7F"/>
      </a:accent1>
      <a:accent2>
        <a:srgbClr val="C6969D"/>
      </a:accent2>
      <a:accent3>
        <a:srgbClr val="B1A282"/>
      </a:accent3>
      <a:accent4>
        <a:srgbClr val="76ACA6"/>
      </a:accent4>
      <a:accent5>
        <a:srgbClr val="7EA8B9"/>
      </a:accent5>
      <a:accent6>
        <a:srgbClr val="7F8FBA"/>
      </a:accent6>
      <a:hlink>
        <a:srgbClr val="5D8A9A"/>
      </a:hlink>
      <a:folHlink>
        <a:srgbClr val="7F7F7F"/>
      </a:folHlink>
    </a:clrScheme>
    <a:fontScheme name="Seaford">
      <a:majorFont>
        <a:latin typeface="Seaford"/>
        <a:ea typeface=""/>
        <a:cs typeface=""/>
      </a:majorFont>
      <a:minorFont>
        <a:latin typeface="Seafor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velVTI" id="{64F43929-0387-4D33-907F-72B939BCAF99}" vid="{D804DF84-3298-4A39-BA0E-21F83D68BC2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D427A2B53284847B2374F2D63DABA3B" ma:contentTypeVersion="15" ma:contentTypeDescription="Create a new document." ma:contentTypeScope="" ma:versionID="1e53d8d5bb0dbe9011253eb315de2c09">
  <xsd:schema xmlns:xsd="http://www.w3.org/2001/XMLSchema" xmlns:xs="http://www.w3.org/2001/XMLSchema" xmlns:p="http://schemas.microsoft.com/office/2006/metadata/properties" xmlns:ns2="2b8020ce-b41e-435d-a749-70faf1917539" xmlns:ns3="a122ef66-9a2f-4d5e-909e-e4c37f027a87" targetNamespace="http://schemas.microsoft.com/office/2006/metadata/properties" ma:root="true" ma:fieldsID="398e76a6de5cbe72014cb744e490d620" ns2:_="" ns3:_="">
    <xsd:import namespace="2b8020ce-b41e-435d-a749-70faf1917539"/>
    <xsd:import namespace="a122ef66-9a2f-4d5e-909e-e4c37f027a8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8020ce-b41e-435d-a749-70faf191753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31d5bc-2469-4557-adf0-f4c06d20691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22ef66-9a2f-4d5e-909e-e4c37f027a87"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4703ddb-b139-49a0-80c1-24eb7d6a1109}" ma:internalName="TaxCatchAll" ma:showField="CatchAllData" ma:web="a122ef66-9a2f-4d5e-909e-e4c37f027a8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b8020ce-b41e-435d-a749-70faf1917539">
      <Terms xmlns="http://schemas.microsoft.com/office/infopath/2007/PartnerControls"/>
    </lcf76f155ced4ddcb4097134ff3c332f>
    <TaxCatchAll xmlns="a122ef66-9a2f-4d5e-909e-e4c37f027a87" xsi:nil="true"/>
  </documentManagement>
</p:properties>
</file>

<file path=customXml/itemProps1.xml><?xml version="1.0" encoding="utf-8"?>
<ds:datastoreItem xmlns:ds="http://schemas.openxmlformats.org/officeDocument/2006/customXml" ds:itemID="{5B4AF370-228C-4D75-ADEB-CA96EE8434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8020ce-b41e-435d-a749-70faf1917539"/>
    <ds:schemaRef ds:uri="a122ef66-9a2f-4d5e-909e-e4c37f027a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B235B3-BA74-47E5-B2B2-AA9CD77435B5}">
  <ds:schemaRefs>
    <ds:schemaRef ds:uri="http://schemas.microsoft.com/sharepoint/v3/contenttype/forms"/>
  </ds:schemaRefs>
</ds:datastoreItem>
</file>

<file path=customXml/itemProps3.xml><?xml version="1.0" encoding="utf-8"?>
<ds:datastoreItem xmlns:ds="http://schemas.openxmlformats.org/officeDocument/2006/customXml" ds:itemID="{03F9B282-89B8-483B-943B-8D7AC2C4246B}">
  <ds:schemaRefs>
    <ds:schemaRef ds:uri="a122ef66-9a2f-4d5e-909e-e4c37f027a87"/>
    <ds:schemaRef ds:uri="2b8020ce-b41e-435d-a749-70faf1917539"/>
    <ds:schemaRef ds:uri="http://purl.org/dc/elements/1.1/"/>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http://www.w3.org/XML/1998/namespace"/>
    <ds:schemaRef ds:uri="http://purl.org/dc/term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81</TotalTime>
  <Words>1169</Words>
  <Application>Microsoft Office PowerPoint</Application>
  <PresentationFormat>Widescreen</PresentationFormat>
  <Paragraphs>67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Roboto</vt:lpstr>
      <vt:lpstr>SassoonPrimaryInfant</vt:lpstr>
      <vt:lpstr>Seaford</vt:lpstr>
      <vt:lpstr>Segoe UI</vt:lpstr>
      <vt:lpstr>LevelVTI</vt:lpstr>
      <vt:lpstr>LONDON 2024</vt:lpstr>
      <vt:lpstr>Where are we staying? </vt:lpstr>
      <vt:lpstr>How will we travel around London? </vt:lpstr>
      <vt:lpstr>Administration of Medicine </vt:lpstr>
      <vt:lpstr>How will we stay in touch? </vt:lpstr>
      <vt:lpstr>Things children can bring.. </vt:lpstr>
      <vt:lpstr>Itinerary!</vt:lpstr>
      <vt:lpstr>Itinerary!</vt:lpstr>
      <vt:lpstr>Itinerary!</vt:lpstr>
      <vt:lpstr>Kit List</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LONDON 2023</dc:title>
  <dc:creator>Laura Paske</dc:creator>
  <cp:lastModifiedBy>Thomas Partridge</cp:lastModifiedBy>
  <cp:revision>3</cp:revision>
  <dcterms:created xsi:type="dcterms:W3CDTF">2023-09-06T13:31:44Z</dcterms:created>
  <dcterms:modified xsi:type="dcterms:W3CDTF">2024-02-06T10:55:38Z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0x010100B54D210B1259684A970DB129F223063D</vt:lpwstr>
  </property>
</Properties>
</file>