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7" d="100"/>
          <a:sy n="67" d="100"/>
        </p:scale>
        <p:origin x="644" y="-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153954-D53C-63D4-F93B-2D785C4A78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80FC59-CF1F-6F76-EFE7-BF9B5C5405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DF1957-80C5-6425-7B40-4ADC285BF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602CC-D0D4-4792-8893-E2BD09E3EDC9}" type="datetimeFigureOut">
              <a:rPr lang="en-GB" smtClean="0"/>
              <a:t>05/06/2023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783E65-E631-DC41-4B4B-952618A58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823B28-6B3F-6365-B894-14180AF5D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D1FC1-B48E-4314-A5A9-EA8EFBF2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198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D4B62-6EF9-39FA-B003-C284F9AF7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BBB40D-3A20-DE11-022E-AD61F47BA1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5BC842-74B8-A2E0-58C3-0B1D244BC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602CC-D0D4-4792-8893-E2BD09E3EDC9}" type="datetimeFigureOut">
              <a:rPr lang="en-GB" smtClean="0"/>
              <a:t>05/06/2023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966BD2-C087-D806-2DCA-39CBD7488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9EEF8B-3946-901C-9A23-55765483E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D1FC1-B48E-4314-A5A9-EA8EFBF2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627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AE8C9-049F-BBCF-84EB-08AE57301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A39DB9-1BB6-DAA9-AF6E-F2FB72F9F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54953A-07F2-F83F-5645-318F1B717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602CC-D0D4-4792-8893-E2BD09E3EDC9}" type="datetimeFigureOut">
              <a:rPr lang="en-GB" smtClean="0"/>
              <a:t>05/06/2023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8605C3-A5AA-5C9B-9873-8FA18732D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F3AE52-6FA6-7B34-4D23-6DF7B89F0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D1FC1-B48E-4314-A5A9-EA8EFBF2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344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B61363-1453-855B-EAEA-65CCEDDD3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3E5E5A-3263-3153-A930-AB3172D487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CA7455-12A3-F7A5-642D-3319D6B9F6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BDC5FF-FAB9-4E1A-113E-ECF801A03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602CC-D0D4-4792-8893-E2BD09E3EDC9}" type="datetimeFigureOut">
              <a:rPr lang="en-GB" smtClean="0"/>
              <a:t>05/06/2023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99A6AF-5EDD-716D-CD9F-5D3096066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3762FD-1FDF-427C-A8E1-7344B82CA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D1FC1-B48E-4314-A5A9-EA8EFBF2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247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99041-F521-FDE2-E59C-989B836E0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6F7EAE-8AAC-05AD-17CE-E0EFB06B34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998738-65CA-CE3D-FA11-F43AB0CFDE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62AC3A-F40F-6814-87E7-0ABE140A5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B5FF19-EDA4-C281-1376-C433E87E68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D4E9FB-67C8-D1A3-6D1C-062BE3C97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602CC-D0D4-4792-8893-E2BD09E3EDC9}" type="datetimeFigureOut">
              <a:rPr lang="en-GB" smtClean="0"/>
              <a:t>05/06/2023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C2486D-B6A0-A040-2C2F-B329392B6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3EF41F-7E32-45A0-769B-FC2ED73D8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D1FC1-B48E-4314-A5A9-EA8EFBF2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5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07CA7-04CE-BC40-D706-0614EA58F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C4BF0B-12D3-569D-0798-BD5721EC8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602CC-D0D4-4792-8893-E2BD09E3EDC9}" type="datetimeFigureOut">
              <a:rPr lang="en-GB" smtClean="0"/>
              <a:t>05/06/2023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F71A0A-5E6D-6B79-C233-E641109CF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24B9B3-F41A-70DE-F68F-7208C6895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D1FC1-B48E-4314-A5A9-EA8EFBF2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521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F31DBB-32C6-EF19-382E-ACB9E8F81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602CC-D0D4-4792-8893-E2BD09E3EDC9}" type="datetimeFigureOut">
              <a:rPr lang="en-GB" smtClean="0"/>
              <a:t>05/06/2023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DF2528-2D10-FF21-53E5-AE3C8F70F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5C9CC7-4783-6B0F-7CAE-9179EE710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D1FC1-B48E-4314-A5A9-EA8EFBF2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144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327CF-E01E-1B0C-C4C3-C538C1A6F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333830-EFE0-6402-C518-84CC97E0C8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6890D0-3031-FA42-755D-3E850AC8FE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F4C03A-503E-0D20-4150-0070604ED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602CC-D0D4-4792-8893-E2BD09E3EDC9}" type="datetimeFigureOut">
              <a:rPr lang="en-GB" smtClean="0"/>
              <a:t>05/06/2023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0E10DB-A0AF-2014-AE44-EE93E23B5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EEA6A6-2601-7A07-33DE-0C2E691C3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D1FC1-B48E-4314-A5A9-EA8EFBF2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119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D8620-3CCF-72DC-CB3B-8CE5681FF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02E41C-59A8-79E0-5196-9D5BE293B9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749B7B-41C1-FD3D-4755-E473478551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05FC5C-C18B-C3DA-7FA6-AB871963D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602CC-D0D4-4792-8893-E2BD09E3EDC9}" type="datetimeFigureOut">
              <a:rPr lang="en-GB" smtClean="0"/>
              <a:t>05/06/2023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3EC7D0-963D-1004-CEB0-FF2F03FBD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72A69D-54E5-36C8-D3DE-0DB1DAAE6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D1FC1-B48E-4314-A5A9-EA8EFBF2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1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02162-96C2-B954-B201-535F0CDEB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EAF0F1-D58D-1A82-7D11-0CB1E1CABC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5BD978-B9E2-C71B-8517-1645D83E2A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602CC-D0D4-4792-8893-E2BD09E3EDC9}" type="datetimeFigureOut">
              <a:rPr lang="en-GB" smtClean="0"/>
              <a:t>05/06/2023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7217DA-13E2-454A-26AC-EDA57A38E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D462C6-0F8F-E58D-9F01-59F879295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D1FC1-B48E-4314-A5A9-EA8EFBF2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130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77633CC-0A34-544B-23A0-39C5ADFA16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081807-3DD4-5D8C-78E2-D2042DB6FF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4CF4CD-83A0-1003-E63E-BB6FAB1BD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602CC-D0D4-4792-8893-E2BD09E3EDC9}" type="datetimeFigureOut">
              <a:rPr lang="en-GB" smtClean="0"/>
              <a:t>05/06/2023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631377-330D-163D-49AB-F5DE2B713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92D25E-B4CF-C00C-45B7-BF20AAC9B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D1FC1-B48E-4314-A5A9-EA8EFBF2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872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10770E-56FD-93AB-4440-835BA34759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116B1B-DAD9-1FC9-E52F-E75F587497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825692-45EB-2640-1636-40FFCA5AE1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F602CC-D0D4-4792-8893-E2BD09E3EDC9}" type="datetimeFigureOut">
              <a:rPr lang="en-GB" smtClean="0"/>
              <a:t>05/06/2023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E72183-9D59-455D-F35F-5A838A77EA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DF2027-B4D0-79A9-0E98-79080F3A02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D1FC1-B48E-4314-A5A9-EA8EFBF2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336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.uk/Mummy-Laid-Egg-Picture-Books/dp/0099299119/ref=pd_bxgy_img_sccl_1/261-4077886-5161622?pd_rd_w=bGfLe&amp;content-id=amzn1.sym.40f919ed-e530-4b1a-8d7e-39de6587208d&amp;pf_rd_p=40f919ed-e530-4b1a-8d7e-39de6587208d&amp;pf_rd_r=SSPFFWZEJZV781RHFZKP&amp;pd_rd_wg=Ek0UT&amp;pd_rd_r=34b30b07-2dd5-4073-81d7-7fbca09a4390&amp;pd_rd_i=0099299119&amp;psc=1" TargetMode="External"/><Relationship Id="rId2" Type="http://schemas.openxmlformats.org/officeDocument/2006/relationships/hyperlink" Target="https://www.amazon.co.uk/Where-Willy-Went-Nicholas-Allan/dp/0099456486/ref=sr_1_8?crid=33X722YFNRTYB&amp;keywords=children+stories+sex+education&amp;qid=1685979023&amp;sprefix=children+stories+sex+education%2Caps%2C81&amp;sr=8-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amazon.co.uk/Grow-Love-Your-Body-Self-Esteem/dp/B0B28FQ5CH/ref=d_pd_sbs_sccl_2_3/261-4077886-5161622?pd_rd_w=zI34m&amp;content-id=amzn1.sym.b3680bff-f077-48e1-82e2-187909445cc9&amp;pf_rd_p=b3680bff-f077-48e1-82e2-187909445cc9&amp;pf_rd_r=V6GY7P8E62FYBEPH5GN9&amp;pd_rd_wg=UTkUT&amp;pd_rd_r=de132738-7c38-4a68-b795-8f32501951cd&amp;pd_rd_i=B0B28FQ5CH&amp;psc=1" TargetMode="External"/><Relationship Id="rId5" Type="http://schemas.openxmlformats.org/officeDocument/2006/relationships/hyperlink" Target="https://www.amazon.co.uk/Whats-Happening-Girls-Facts-Life/dp/0746069952/ref=d_pd_sbs_sccl_2_3/261-4077886-5161622?pd_rd_w=QlF3A&amp;content-id=amzn1.sym.b3680bff-f077-48e1-82e2-187909445cc9&amp;pf_rd_p=b3680bff-f077-48e1-82e2-187909445cc9&amp;pf_rd_r=VJXCRQQRZBMD80DK8B37&amp;pd_rd_wg=1G2Y2&amp;pd_rd_r=015de6c1-86c1-492d-8bea-6719518c8382&amp;pd_rd_i=0746069952&amp;psc=1" TargetMode="External"/><Relationship Id="rId4" Type="http://schemas.openxmlformats.org/officeDocument/2006/relationships/hyperlink" Target="https://www.amazon.co.uk/Hair-Funny-Places-Babette-Cole/dp/0099266261/ref=pd_bxgy_img_sccl_2/261-4077886-5161622?pd_rd_w=Dxeg8&amp;content-id=amzn1.sym.40f919ed-e530-4b1a-8d7e-39de6587208d&amp;pf_rd_p=40f919ed-e530-4b1a-8d7e-39de6587208d&amp;pf_rd_r=EJ4ZXTKJHPF2TXCPS3H1&amp;pd_rd_wg=QVhu3&amp;pd_rd_r=11993fb3-93d7-4a3e-9a1f-a90b45e2f2bb&amp;pd_rd_i=0099266261&amp;psc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6B56B-22E2-51EF-A725-56DECD4736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83F75B-60BA-9C53-DFD7-F9C7558BB31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5FA5D4-40EB-2AB7-BE79-CE03935B20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510" y="939672"/>
            <a:ext cx="9334980" cy="4978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278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4FDB5-F43D-4D7C-FE66-34978DC86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4276F7-59B7-669B-0007-0FD73ED2EC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81E3D5-2630-4C17-7019-5FD6EB86FA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5845" y="901570"/>
            <a:ext cx="8960310" cy="5054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5085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B43C8-DDB8-9ECF-A0F9-67C9EA63B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498774-9CA0-1A92-48A4-088DE22F6D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6DEB5A-1717-9284-47B7-739F03305E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1831" y="1349268"/>
            <a:ext cx="9468337" cy="4159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649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E56FB-9FDC-576D-E263-EE4375979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C1669A-2452-2B9D-AF02-3437EAEDE1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E35276-2CF1-77D3-91E4-260DA0FDD8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3361" y="1333392"/>
            <a:ext cx="8325278" cy="4191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249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906E8-BC15-EB3A-4524-82CA42A30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B6749E-8CEF-A249-5C83-0D9C9A2873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2AD72E-9B97-8E58-8944-C16056BEF2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5370" y="1266714"/>
            <a:ext cx="8941260" cy="4324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328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51B77C-9F35-81AA-172A-59595E511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C98FD4-EE0D-5CCF-7D9F-0918896942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81E7E4-0D90-9B0E-F731-9D8A13FB07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1574" y="1320691"/>
            <a:ext cx="8788852" cy="4216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64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1606F-8444-5E55-9B54-521BA65EE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0BE71-BA04-627F-EA06-744704663B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507A8B-19E0-2673-4C11-23A1B98DD3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4931" y="1282589"/>
            <a:ext cx="8522138" cy="4292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2097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15710-6DD6-7C94-72CC-C83F50954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F61FF9-BD27-950E-3466-3DF1EFBE96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E15E1C-B525-C009-3759-F0F201E07E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5950" y="1381019"/>
            <a:ext cx="7760099" cy="4095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4476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52557-9BF3-B2A8-68DC-75D468251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7157EF-413F-60D2-91F7-ED1E85A3B4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88846D-C05C-258D-DF56-D4C52CCC5D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5733" y="1285765"/>
            <a:ext cx="8420533" cy="428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443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44EB1-CD4B-9E4F-4651-3B240DA7DC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2174BE-3C33-B561-75F3-0E6D24AD1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6C83C9-BA6A-43A5-82CC-3BD4A6FFA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2488" y="1676310"/>
            <a:ext cx="9227024" cy="350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7602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238A39-6FB4-38C8-E84A-FA93B5870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43AF05-8192-7A55-53A4-0F42588954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9CB5C8-E11E-98A9-C9A4-812F391C32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1427" y="1596931"/>
            <a:ext cx="8649145" cy="3664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1072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0CC67B-1E6F-CFDD-50F3-DC6706EA9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47DC38-7B55-EFFF-BBA7-5901336AF6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8C38B78-5082-D263-0444-123EC61427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2593" y="1342918"/>
            <a:ext cx="8026813" cy="417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8994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02A730-8E91-6904-81E8-724835B7D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2A922E-0ED1-F097-0A99-06697FA8E2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ACE211-F462-42F0-2BF0-FBD0543546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3139" y="1425472"/>
            <a:ext cx="7245722" cy="4007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6780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AE3BBD-ABAB-0D2B-893C-9D4E7BD28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37CA03-CFF8-780F-DA8E-96E60BE2B3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77FCD5-B59F-702C-AA7A-03C9F5B53F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8727" y="1504851"/>
            <a:ext cx="8674546" cy="384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5901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6B579-90A8-AA14-A06F-4AECBF39C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2E86C9-F031-34B8-567C-724525D123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CAD4DE-DEA4-EEB0-BBF9-8711A714F6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6390" y="2171635"/>
            <a:ext cx="8179220" cy="2514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5871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0137F-4C21-83E2-7894-F6819EFE4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A93A6-ECA5-AE59-6654-B14493239C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8E10D1-F419-85A3-3846-5E09D8F1B5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6718" y="1711236"/>
            <a:ext cx="8058564" cy="3435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235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9B9E8-DF3F-B90D-40B4-543F31557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E4918C-CCDC-125F-6A72-56762B8BA4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589981C-4B11-0FD2-147B-537FEFC130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782" y="1558829"/>
            <a:ext cx="7512436" cy="3740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6584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56131-5BED-67BB-91E1-07C280A68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172ECE-F1DB-330B-4C45-B46B8A88D0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F7A964-2FF6-DC69-3058-249AFC2A88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5845" y="1787440"/>
            <a:ext cx="8960310" cy="3283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220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8A8AB3-4C2B-E889-E46C-65EEBA814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F08209-1A74-489B-84E8-4B5F4C449C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411A5C-60E1-2C8C-F796-1761F8D0B9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9166" y="1720762"/>
            <a:ext cx="9093667" cy="3416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2281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55041-E38D-E575-B49F-611EB6EE7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B44016-13FF-F9DC-F3B7-D1A974405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EA307D-A1D1-9159-A871-06DACFB898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401" y="213252"/>
            <a:ext cx="10550013" cy="5885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9769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77506D-00A9-1875-E7A0-2D21410A8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543CA0-CF1A-DCB3-F73C-F0ED41C9EA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DA1936-AA30-0EF5-1D5B-586D892117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986" y="112975"/>
            <a:ext cx="10287813" cy="6123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053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2E910-145A-9B83-5036-FA94F2FF6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40B9CB-3178-810A-EC80-F00C581B10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F09192-2597-3B1D-211C-4884EA5774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1099" y="1314341"/>
            <a:ext cx="8769801" cy="422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9562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F62A9-D92C-D7CA-50D8-C44880AAC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EDD178-0AB8-B237-F82B-CDE18E526F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4919EC-C0BA-6C97-03C8-D3112C61F8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2886" y="1234962"/>
            <a:ext cx="8306227" cy="4388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6761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E9C910-4B5A-7C1A-4F1A-A86B20E0C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AFC569-1DA0-2A50-731B-7A72CEB409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4D4639-976E-D974-ACEE-56D526A8D7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2886" y="1219086"/>
            <a:ext cx="8306227" cy="4419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4911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E4906B-CE77-4CC6-C203-68B12B832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269259-B78A-4AC2-BCF8-61D9C0159A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970798-0EFC-CBAA-1751-BBEF27ACBF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3174" y="1323867"/>
            <a:ext cx="6845652" cy="4210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3748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99581-23A5-759F-C2AF-062DF1088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5C0ED7-A811-A4AA-1B68-0FE2651CD9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EF235F-49DE-55B3-A23B-F68A42B982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072" y="1330217"/>
            <a:ext cx="6921856" cy="4197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9163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E3431-C8B9-A613-A615-FAD9D6959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48E79D-7900-F4E5-A621-5DFFB88105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ED4850-26F5-B896-F618-9B861437BF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510" y="1320691"/>
            <a:ext cx="9334980" cy="4216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5822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52357-0393-6878-C72C-6604E8028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Recommended texts to support your child’s understanding of sex education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7D5DDD-CE88-BCCA-E138-503C7A43E8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>
                <a:hlinkClick r:id="rId2"/>
              </a:rPr>
              <a:t>Where Willy Went : Allan, Nicholas: Amazon.co.uk: Books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3"/>
              </a:rPr>
              <a:t>Mummy Laid An Egg! : Cole, Babette: Amazon.co.uk: Books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4"/>
              </a:rPr>
              <a:t>Hair In Funny Places : Cole, Babette: Amazon.co.uk: Books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5"/>
              </a:rPr>
              <a:t>What's Happening to Me? (Girls Edition) (Facts of Life): Amazon.co.uk: Meredith, Susan, </a:t>
            </a:r>
            <a:r>
              <a:rPr lang="en-GB" dirty="0" err="1">
                <a:hlinkClick r:id="rId5"/>
              </a:rPr>
              <a:t>Leschnikoff</a:t>
            </a:r>
            <a:r>
              <a:rPr lang="en-GB" dirty="0">
                <a:hlinkClick r:id="rId5"/>
              </a:rPr>
              <a:t>, Nancy: 9780746069950: Books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6"/>
              </a:rPr>
              <a:t>Grow Up and Love Your Body!: The Complete Girls’ Guide to Growing Up Age 8-12 incl. </a:t>
            </a:r>
            <a:r>
              <a:rPr lang="en-GB">
                <a:hlinkClick r:id="rId6"/>
              </a:rPr>
              <a:t>Body-Care and Self-Esteem Special : Weston, Sarah P.: Amazon.co.uk: Books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8675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125</Words>
  <Application>Microsoft Office PowerPoint</Application>
  <PresentationFormat>Widescreen</PresentationFormat>
  <Paragraphs>10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Recommended texts to support your child’s understanding of sex education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Price</dc:creator>
  <cp:lastModifiedBy>Sarah Price</cp:lastModifiedBy>
  <cp:revision>1</cp:revision>
  <dcterms:created xsi:type="dcterms:W3CDTF">2023-06-05T14:08:04Z</dcterms:created>
  <dcterms:modified xsi:type="dcterms:W3CDTF">2023-06-05T15:32:40Z</dcterms:modified>
</cp:coreProperties>
</file>