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5" r:id="rId5"/>
    <p:sldId id="269" r:id="rId6"/>
    <p:sldId id="270" r:id="rId7"/>
    <p:sldId id="271" r:id="rId8"/>
    <p:sldId id="272" r:id="rId9"/>
    <p:sldId id="273" r:id="rId10"/>
    <p:sldId id="274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B90FCA-A953-488B-98C6-D089A3A7B6E6}" v="25" dt="2024-06-25T15:33:32.3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Mabey" userId="ed34c5f52eeca3db" providerId="LiveId" clId="{0BB90FCA-A953-488B-98C6-D089A3A7B6E6}"/>
    <pc:docChg chg="undo custSel addSld delSld modSld">
      <pc:chgData name="Alice Mabey" userId="ed34c5f52eeca3db" providerId="LiveId" clId="{0BB90FCA-A953-488B-98C6-D089A3A7B6E6}" dt="2024-06-26T06:43:32.288" v="2788" actId="113"/>
      <pc:docMkLst>
        <pc:docMk/>
      </pc:docMkLst>
      <pc:sldChg chg="modSp mod">
        <pc:chgData name="Alice Mabey" userId="ed34c5f52eeca3db" providerId="LiveId" clId="{0BB90FCA-A953-488B-98C6-D089A3A7B6E6}" dt="2024-06-24T17:59:20.730" v="2674" actId="20577"/>
        <pc:sldMkLst>
          <pc:docMk/>
          <pc:sldMk cId="793334357" sldId="257"/>
        </pc:sldMkLst>
        <pc:spChg chg="mod">
          <ac:chgData name="Alice Mabey" userId="ed34c5f52eeca3db" providerId="LiveId" clId="{0BB90FCA-A953-488B-98C6-D089A3A7B6E6}" dt="2024-06-24T17:51:37.363" v="2619" actId="122"/>
          <ac:spMkLst>
            <pc:docMk/>
            <pc:sldMk cId="793334357" sldId="257"/>
            <ac:spMk id="2" creationId="{76A11607-E76F-3D6D-1349-64748078135F}"/>
          </ac:spMkLst>
        </pc:spChg>
        <pc:spChg chg="mod">
          <ac:chgData name="Alice Mabey" userId="ed34c5f52eeca3db" providerId="LiveId" clId="{0BB90FCA-A953-488B-98C6-D089A3A7B6E6}" dt="2024-06-24T17:59:20.730" v="2674" actId="20577"/>
          <ac:spMkLst>
            <pc:docMk/>
            <pc:sldMk cId="793334357" sldId="257"/>
            <ac:spMk id="3" creationId="{EA6CA82D-8101-095B-CC36-16844FCBBA49}"/>
          </ac:spMkLst>
        </pc:spChg>
      </pc:sldChg>
      <pc:sldChg chg="addSp delSp modSp mod">
        <pc:chgData name="Alice Mabey" userId="ed34c5f52eeca3db" providerId="LiveId" clId="{0BB90FCA-A953-488B-98C6-D089A3A7B6E6}" dt="2024-06-24T17:58:51.503" v="2668" actId="20577"/>
        <pc:sldMkLst>
          <pc:docMk/>
          <pc:sldMk cId="1018842570" sldId="258"/>
        </pc:sldMkLst>
        <pc:spChg chg="mod">
          <ac:chgData name="Alice Mabey" userId="ed34c5f52eeca3db" providerId="LiveId" clId="{0BB90FCA-A953-488B-98C6-D089A3A7B6E6}" dt="2024-06-24T17:58:51.503" v="2668" actId="20577"/>
          <ac:spMkLst>
            <pc:docMk/>
            <pc:sldMk cId="1018842570" sldId="258"/>
            <ac:spMk id="2" creationId="{C813BEFD-EC98-B53D-5FFD-1E29B09FABD8}"/>
          </ac:spMkLst>
        </pc:spChg>
        <pc:spChg chg="del mod">
          <ac:chgData name="Alice Mabey" userId="ed34c5f52eeca3db" providerId="LiveId" clId="{0BB90FCA-A953-488B-98C6-D089A3A7B6E6}" dt="2024-06-24T11:38:58.623" v="80" actId="478"/>
          <ac:spMkLst>
            <pc:docMk/>
            <pc:sldMk cId="1018842570" sldId="258"/>
            <ac:spMk id="3" creationId="{D0800D4D-1CA3-A227-02B5-AAC25C1198C8}"/>
          </ac:spMkLst>
        </pc:spChg>
        <pc:spChg chg="add del mod">
          <ac:chgData name="Alice Mabey" userId="ed34c5f52eeca3db" providerId="LiveId" clId="{0BB90FCA-A953-488B-98C6-D089A3A7B6E6}" dt="2024-06-24T11:39:00.736" v="81" actId="478"/>
          <ac:spMkLst>
            <pc:docMk/>
            <pc:sldMk cId="1018842570" sldId="258"/>
            <ac:spMk id="6" creationId="{FFD3BF6E-4956-6622-AECF-60181AE807FD}"/>
          </ac:spMkLst>
        </pc:spChg>
        <pc:picChg chg="add del mod modCrop">
          <ac:chgData name="Alice Mabey" userId="ed34c5f52eeca3db" providerId="LiveId" clId="{0BB90FCA-A953-488B-98C6-D089A3A7B6E6}" dt="2024-06-24T17:57:45.402" v="2645" actId="478"/>
          <ac:picMkLst>
            <pc:docMk/>
            <pc:sldMk cId="1018842570" sldId="258"/>
            <ac:picMk id="4" creationId="{4F417F4B-3F35-A2F8-B73F-B155B2B094EA}"/>
          </ac:picMkLst>
        </pc:picChg>
        <pc:picChg chg="del mod">
          <ac:chgData name="Alice Mabey" userId="ed34c5f52eeca3db" providerId="LiveId" clId="{0BB90FCA-A953-488B-98C6-D089A3A7B6E6}" dt="2024-06-24T17:52:39.904" v="2620" actId="478"/>
          <ac:picMkLst>
            <pc:docMk/>
            <pc:sldMk cId="1018842570" sldId="258"/>
            <ac:picMk id="5" creationId="{1C9CA2E0-ABA5-AD6B-60E0-1E0093452DEF}"/>
          </ac:picMkLst>
        </pc:picChg>
        <pc:picChg chg="add mod modCrop">
          <ac:chgData name="Alice Mabey" userId="ed34c5f52eeca3db" providerId="LiveId" clId="{0BB90FCA-A953-488B-98C6-D089A3A7B6E6}" dt="2024-06-24T17:58:32.837" v="2654" actId="1076"/>
          <ac:picMkLst>
            <pc:docMk/>
            <pc:sldMk cId="1018842570" sldId="258"/>
            <ac:picMk id="7" creationId="{49A1E6FB-574D-F7FB-DDB7-DFD9A019CE50}"/>
          </ac:picMkLst>
        </pc:picChg>
      </pc:sldChg>
      <pc:sldChg chg="modSp del mod modShow">
        <pc:chgData name="Alice Mabey" userId="ed34c5f52eeca3db" providerId="LiveId" clId="{0BB90FCA-A953-488B-98C6-D089A3A7B6E6}" dt="2024-06-25T15:01:50.696" v="2676" actId="2696"/>
        <pc:sldMkLst>
          <pc:docMk/>
          <pc:sldMk cId="524513290" sldId="264"/>
        </pc:sldMkLst>
        <pc:spChg chg="mod">
          <ac:chgData name="Alice Mabey" userId="ed34c5f52eeca3db" providerId="LiveId" clId="{0BB90FCA-A953-488B-98C6-D089A3A7B6E6}" dt="2024-06-24T16:47:35.525" v="1386" actId="122"/>
          <ac:spMkLst>
            <pc:docMk/>
            <pc:sldMk cId="524513290" sldId="264"/>
            <ac:spMk id="2" creationId="{45BC9B88-63CE-756C-D6F1-D339681A3A39}"/>
          </ac:spMkLst>
        </pc:spChg>
      </pc:sldChg>
      <pc:sldChg chg="modSp mod">
        <pc:chgData name="Alice Mabey" userId="ed34c5f52eeca3db" providerId="LiveId" clId="{0BB90FCA-A953-488B-98C6-D089A3A7B6E6}" dt="2024-06-26T06:43:32.288" v="2788" actId="113"/>
        <pc:sldMkLst>
          <pc:docMk/>
          <pc:sldMk cId="3355891457" sldId="265"/>
        </pc:sldMkLst>
        <pc:spChg chg="mod">
          <ac:chgData name="Alice Mabey" userId="ed34c5f52eeca3db" providerId="LiveId" clId="{0BB90FCA-A953-488B-98C6-D089A3A7B6E6}" dt="2024-06-24T16:47:38.962" v="1387" actId="122"/>
          <ac:spMkLst>
            <pc:docMk/>
            <pc:sldMk cId="3355891457" sldId="265"/>
            <ac:spMk id="2" creationId="{984E18E1-C6CE-EDC1-604F-AD38A4D4CCDE}"/>
          </ac:spMkLst>
        </pc:spChg>
        <pc:spChg chg="mod">
          <ac:chgData name="Alice Mabey" userId="ed34c5f52eeca3db" providerId="LiveId" clId="{0BB90FCA-A953-488B-98C6-D089A3A7B6E6}" dt="2024-06-26T06:43:32.288" v="2788" actId="113"/>
          <ac:spMkLst>
            <pc:docMk/>
            <pc:sldMk cId="3355891457" sldId="265"/>
            <ac:spMk id="3" creationId="{50C33ADC-2118-F1DB-39AF-FDA408C0E374}"/>
          </ac:spMkLst>
        </pc:spChg>
      </pc:sldChg>
      <pc:sldChg chg="modSp new del mod">
        <pc:chgData name="Alice Mabey" userId="ed34c5f52eeca3db" providerId="LiveId" clId="{0BB90FCA-A953-488B-98C6-D089A3A7B6E6}" dt="2024-06-24T11:58:58.495" v="919" actId="2696"/>
        <pc:sldMkLst>
          <pc:docMk/>
          <pc:sldMk cId="1668773685" sldId="266"/>
        </pc:sldMkLst>
        <pc:spChg chg="mod">
          <ac:chgData name="Alice Mabey" userId="ed34c5f52eeca3db" providerId="LiveId" clId="{0BB90FCA-A953-488B-98C6-D089A3A7B6E6}" dt="2024-06-24T10:19:26.123" v="53" actId="27636"/>
          <ac:spMkLst>
            <pc:docMk/>
            <pc:sldMk cId="1668773685" sldId="266"/>
            <ac:spMk id="2" creationId="{05BB379D-6230-1D28-BDA7-25CE89E19E44}"/>
          </ac:spMkLst>
        </pc:spChg>
      </pc:sldChg>
      <pc:sldChg chg="modSp new del mod modShow">
        <pc:chgData name="Alice Mabey" userId="ed34c5f52eeca3db" providerId="LiveId" clId="{0BB90FCA-A953-488B-98C6-D089A3A7B6E6}" dt="2024-06-25T15:01:59.649" v="2677" actId="2696"/>
        <pc:sldMkLst>
          <pc:docMk/>
          <pc:sldMk cId="4084039384" sldId="267"/>
        </pc:sldMkLst>
        <pc:spChg chg="mod">
          <ac:chgData name="Alice Mabey" userId="ed34c5f52eeca3db" providerId="LiveId" clId="{0BB90FCA-A953-488B-98C6-D089A3A7B6E6}" dt="2024-06-24T16:47:44.266" v="1389" actId="122"/>
          <ac:spMkLst>
            <pc:docMk/>
            <pc:sldMk cId="4084039384" sldId="267"/>
            <ac:spMk id="2" creationId="{C38E89B8-7725-D1BB-958B-B8190E845130}"/>
          </ac:spMkLst>
        </pc:spChg>
        <pc:spChg chg="mod">
          <ac:chgData name="Alice Mabey" userId="ed34c5f52eeca3db" providerId="LiveId" clId="{0BB90FCA-A953-488B-98C6-D089A3A7B6E6}" dt="2024-06-24T11:58:16.339" v="918" actId="20577"/>
          <ac:spMkLst>
            <pc:docMk/>
            <pc:sldMk cId="4084039384" sldId="267"/>
            <ac:spMk id="3" creationId="{EC1AB6CA-6AC5-A1E3-6626-5293A7A98D71}"/>
          </ac:spMkLst>
        </pc:spChg>
      </pc:sldChg>
      <pc:sldChg chg="modSp new mod">
        <pc:chgData name="Alice Mabey" userId="ed34c5f52eeca3db" providerId="LiveId" clId="{0BB90FCA-A953-488B-98C6-D089A3A7B6E6}" dt="2024-06-24T17:49:53.341" v="2610" actId="122"/>
        <pc:sldMkLst>
          <pc:docMk/>
          <pc:sldMk cId="3272925121" sldId="268"/>
        </pc:sldMkLst>
        <pc:spChg chg="mod">
          <ac:chgData name="Alice Mabey" userId="ed34c5f52eeca3db" providerId="LiveId" clId="{0BB90FCA-A953-488B-98C6-D089A3A7B6E6}" dt="2024-06-24T17:49:53.341" v="2610" actId="122"/>
          <ac:spMkLst>
            <pc:docMk/>
            <pc:sldMk cId="3272925121" sldId="268"/>
            <ac:spMk id="2" creationId="{DDAED07D-FFD0-79C0-B9F9-D747103CA357}"/>
          </ac:spMkLst>
        </pc:spChg>
        <pc:spChg chg="mod">
          <ac:chgData name="Alice Mabey" userId="ed34c5f52eeca3db" providerId="LiveId" clId="{0BB90FCA-A953-488B-98C6-D089A3A7B6E6}" dt="2024-06-24T12:00:45.502" v="1269" actId="20577"/>
          <ac:spMkLst>
            <pc:docMk/>
            <pc:sldMk cId="3272925121" sldId="268"/>
            <ac:spMk id="3" creationId="{3BA06F40-03F6-6B7A-18D3-930D3AA3E5ED}"/>
          </ac:spMkLst>
        </pc:spChg>
      </pc:sldChg>
      <pc:sldChg chg="addSp delSp modSp new mod">
        <pc:chgData name="Alice Mabey" userId="ed34c5f52eeca3db" providerId="LiveId" clId="{0BB90FCA-A953-488B-98C6-D089A3A7B6E6}" dt="2024-06-24T17:05:22.024" v="1868" actId="1076"/>
        <pc:sldMkLst>
          <pc:docMk/>
          <pc:sldMk cId="2709127366" sldId="269"/>
        </pc:sldMkLst>
        <pc:spChg chg="mod">
          <ac:chgData name="Alice Mabey" userId="ed34c5f52eeca3db" providerId="LiveId" clId="{0BB90FCA-A953-488B-98C6-D089A3A7B6E6}" dt="2024-06-24T16:43:43.078" v="1346" actId="20577"/>
          <ac:spMkLst>
            <pc:docMk/>
            <pc:sldMk cId="2709127366" sldId="269"/>
            <ac:spMk id="2" creationId="{D0EFD6D3-A138-8E1A-EB27-CA95AE241C4F}"/>
          </ac:spMkLst>
        </pc:spChg>
        <pc:spChg chg="del">
          <ac:chgData name="Alice Mabey" userId="ed34c5f52eeca3db" providerId="LiveId" clId="{0BB90FCA-A953-488B-98C6-D089A3A7B6E6}" dt="2024-06-24T16:42:53.877" v="1271" actId="931"/>
          <ac:spMkLst>
            <pc:docMk/>
            <pc:sldMk cId="2709127366" sldId="269"/>
            <ac:spMk id="3" creationId="{C0566358-F46E-4AD5-F045-A7ED33F96133}"/>
          </ac:spMkLst>
        </pc:spChg>
        <pc:spChg chg="add mod">
          <ac:chgData name="Alice Mabey" userId="ed34c5f52eeca3db" providerId="LiveId" clId="{0BB90FCA-A953-488B-98C6-D089A3A7B6E6}" dt="2024-06-24T16:45:59.473" v="1357" actId="1076"/>
          <ac:spMkLst>
            <pc:docMk/>
            <pc:sldMk cId="2709127366" sldId="269"/>
            <ac:spMk id="6" creationId="{F31E9708-D9D8-8D27-7BA2-58CAA4F83C1D}"/>
          </ac:spMkLst>
        </pc:spChg>
        <pc:picChg chg="add mod ord">
          <ac:chgData name="Alice Mabey" userId="ed34c5f52eeca3db" providerId="LiveId" clId="{0BB90FCA-A953-488B-98C6-D089A3A7B6E6}" dt="2024-06-24T17:05:22.024" v="1868" actId="1076"/>
          <ac:picMkLst>
            <pc:docMk/>
            <pc:sldMk cId="2709127366" sldId="269"/>
            <ac:picMk id="5" creationId="{BD5DC02F-6E99-485A-F102-E0F0FE5783C4}"/>
          </ac:picMkLst>
        </pc:picChg>
      </pc:sldChg>
      <pc:sldChg chg="addSp delSp modSp new mod">
        <pc:chgData name="Alice Mabey" userId="ed34c5f52eeca3db" providerId="LiveId" clId="{0BB90FCA-A953-488B-98C6-D089A3A7B6E6}" dt="2024-06-24T16:50:09.936" v="1507" actId="20577"/>
        <pc:sldMkLst>
          <pc:docMk/>
          <pc:sldMk cId="1338160014" sldId="270"/>
        </pc:sldMkLst>
        <pc:spChg chg="mod">
          <ac:chgData name="Alice Mabey" userId="ed34c5f52eeca3db" providerId="LiveId" clId="{0BB90FCA-A953-488B-98C6-D089A3A7B6E6}" dt="2024-06-24T16:50:09.936" v="1507" actId="20577"/>
          <ac:spMkLst>
            <pc:docMk/>
            <pc:sldMk cId="1338160014" sldId="270"/>
            <ac:spMk id="2" creationId="{DA3935F7-3C69-9286-4075-7A2363CBF659}"/>
          </ac:spMkLst>
        </pc:spChg>
        <pc:spChg chg="del">
          <ac:chgData name="Alice Mabey" userId="ed34c5f52eeca3db" providerId="LiveId" clId="{0BB90FCA-A953-488B-98C6-D089A3A7B6E6}" dt="2024-06-24T16:47:09.749" v="1383" actId="931"/>
          <ac:spMkLst>
            <pc:docMk/>
            <pc:sldMk cId="1338160014" sldId="270"/>
            <ac:spMk id="3" creationId="{9AD5370B-69C2-3B7E-03EC-7A454B2A77C2}"/>
          </ac:spMkLst>
        </pc:spChg>
        <pc:picChg chg="add mod">
          <ac:chgData name="Alice Mabey" userId="ed34c5f52eeca3db" providerId="LiveId" clId="{0BB90FCA-A953-488B-98C6-D089A3A7B6E6}" dt="2024-06-24T16:47:11.984" v="1385" actId="962"/>
          <ac:picMkLst>
            <pc:docMk/>
            <pc:sldMk cId="1338160014" sldId="270"/>
            <ac:picMk id="5" creationId="{4FD8B463-35C2-4DE0-BC4A-0826F3768D6A}"/>
          </ac:picMkLst>
        </pc:picChg>
      </pc:sldChg>
      <pc:sldChg chg="addSp delSp modSp new mod">
        <pc:chgData name="Alice Mabey" userId="ed34c5f52eeca3db" providerId="LiveId" clId="{0BB90FCA-A953-488B-98C6-D089A3A7B6E6}" dt="2024-06-24T16:59:13.007" v="1773" actId="1076"/>
        <pc:sldMkLst>
          <pc:docMk/>
          <pc:sldMk cId="3326118657" sldId="271"/>
        </pc:sldMkLst>
        <pc:spChg chg="mod">
          <ac:chgData name="Alice Mabey" userId="ed34c5f52eeca3db" providerId="LiveId" clId="{0BB90FCA-A953-488B-98C6-D089A3A7B6E6}" dt="2024-06-24T16:56:26.799" v="1675" actId="122"/>
          <ac:spMkLst>
            <pc:docMk/>
            <pc:sldMk cId="3326118657" sldId="271"/>
            <ac:spMk id="2" creationId="{E8B5B937-3991-5ABC-4BCE-D34162CCCB02}"/>
          </ac:spMkLst>
        </pc:spChg>
        <pc:spChg chg="del">
          <ac:chgData name="Alice Mabey" userId="ed34c5f52eeca3db" providerId="LiveId" clId="{0BB90FCA-A953-488B-98C6-D089A3A7B6E6}" dt="2024-06-24T16:51:53.645" v="1509" actId="931"/>
          <ac:spMkLst>
            <pc:docMk/>
            <pc:sldMk cId="3326118657" sldId="271"/>
            <ac:spMk id="3" creationId="{887FAE1A-F04A-9317-3F83-9D5CB3C08D62}"/>
          </ac:spMkLst>
        </pc:spChg>
        <pc:spChg chg="add del mod">
          <ac:chgData name="Alice Mabey" userId="ed34c5f52eeca3db" providerId="LiveId" clId="{0BB90FCA-A953-488B-98C6-D089A3A7B6E6}" dt="2024-06-24T16:52:30.895" v="1521" actId="931"/>
          <ac:spMkLst>
            <pc:docMk/>
            <pc:sldMk cId="3326118657" sldId="271"/>
            <ac:spMk id="9" creationId="{59F0A056-9567-1BD9-4F6A-9D43D848C38C}"/>
          </ac:spMkLst>
        </pc:spChg>
        <pc:spChg chg="add del mod">
          <ac:chgData name="Alice Mabey" userId="ed34c5f52eeca3db" providerId="LiveId" clId="{0BB90FCA-A953-488B-98C6-D089A3A7B6E6}" dt="2024-06-24T16:54:28.970" v="1540" actId="478"/>
          <ac:spMkLst>
            <pc:docMk/>
            <pc:sldMk cId="3326118657" sldId="271"/>
            <ac:spMk id="14" creationId="{997EE6A0-3C75-F3A3-BC75-EA53E9B0DF1F}"/>
          </ac:spMkLst>
        </pc:spChg>
        <pc:spChg chg="add mod">
          <ac:chgData name="Alice Mabey" userId="ed34c5f52eeca3db" providerId="LiveId" clId="{0BB90FCA-A953-488B-98C6-D089A3A7B6E6}" dt="2024-06-24T16:55:30.917" v="1551" actId="1076"/>
          <ac:spMkLst>
            <pc:docMk/>
            <pc:sldMk cId="3326118657" sldId="271"/>
            <ac:spMk id="15" creationId="{70355301-B116-7665-2B1F-635B25CBE3A2}"/>
          </ac:spMkLst>
        </pc:spChg>
        <pc:spChg chg="add mod">
          <ac:chgData name="Alice Mabey" userId="ed34c5f52eeca3db" providerId="LiveId" clId="{0BB90FCA-A953-488B-98C6-D089A3A7B6E6}" dt="2024-06-24T16:58:06.718" v="1678" actId="1076"/>
          <ac:spMkLst>
            <pc:docMk/>
            <pc:sldMk cId="3326118657" sldId="271"/>
            <ac:spMk id="16" creationId="{4D022FE2-145D-F492-A3BC-AC86F80F378E}"/>
          </ac:spMkLst>
        </pc:spChg>
        <pc:spChg chg="add mod">
          <ac:chgData name="Alice Mabey" userId="ed34c5f52eeca3db" providerId="LiveId" clId="{0BB90FCA-A953-488B-98C6-D089A3A7B6E6}" dt="2024-06-24T16:59:13.007" v="1773" actId="1076"/>
          <ac:spMkLst>
            <pc:docMk/>
            <pc:sldMk cId="3326118657" sldId="271"/>
            <ac:spMk id="17" creationId="{0FEE7253-923F-3F93-2D57-5F8B56A2B854}"/>
          </ac:spMkLst>
        </pc:spChg>
        <pc:picChg chg="add del mod">
          <ac:chgData name="Alice Mabey" userId="ed34c5f52eeca3db" providerId="LiveId" clId="{0BB90FCA-A953-488B-98C6-D089A3A7B6E6}" dt="2024-06-24T16:52:19.824" v="1520" actId="478"/>
          <ac:picMkLst>
            <pc:docMk/>
            <pc:sldMk cId="3326118657" sldId="271"/>
            <ac:picMk id="5" creationId="{19446FC2-07F4-1F73-75EF-1162140B3E52}"/>
          </ac:picMkLst>
        </pc:picChg>
        <pc:picChg chg="add del mod">
          <ac:chgData name="Alice Mabey" userId="ed34c5f52eeca3db" providerId="LiveId" clId="{0BB90FCA-A953-488B-98C6-D089A3A7B6E6}" dt="2024-06-24T16:52:19.824" v="1520" actId="478"/>
          <ac:picMkLst>
            <pc:docMk/>
            <pc:sldMk cId="3326118657" sldId="271"/>
            <ac:picMk id="7" creationId="{485C0C57-97CB-BCA2-5F84-FC60B73D6F73}"/>
          </ac:picMkLst>
        </pc:picChg>
        <pc:picChg chg="add mod modCrop">
          <ac:chgData name="Alice Mabey" userId="ed34c5f52eeca3db" providerId="LiveId" clId="{0BB90FCA-A953-488B-98C6-D089A3A7B6E6}" dt="2024-06-24T16:55:26.202" v="1550" actId="1076"/>
          <ac:picMkLst>
            <pc:docMk/>
            <pc:sldMk cId="3326118657" sldId="271"/>
            <ac:picMk id="11" creationId="{6E5A0D3D-B520-3F0B-9B27-47809971B73A}"/>
          </ac:picMkLst>
        </pc:picChg>
        <pc:picChg chg="add mod modCrop">
          <ac:chgData name="Alice Mabey" userId="ed34c5f52eeca3db" providerId="LiveId" clId="{0BB90FCA-A953-488B-98C6-D089A3A7B6E6}" dt="2024-06-24T16:53:35.515" v="1535" actId="1076"/>
          <ac:picMkLst>
            <pc:docMk/>
            <pc:sldMk cId="3326118657" sldId="271"/>
            <ac:picMk id="13" creationId="{2FAE2FC4-858F-BAF5-4864-4B2E7A69DDD7}"/>
          </ac:picMkLst>
        </pc:picChg>
      </pc:sldChg>
      <pc:sldChg chg="addSp delSp modSp new mod">
        <pc:chgData name="Alice Mabey" userId="ed34c5f52eeca3db" providerId="LiveId" clId="{0BB90FCA-A953-488B-98C6-D089A3A7B6E6}" dt="2024-06-25T15:27:04.672" v="2730" actId="1076"/>
        <pc:sldMkLst>
          <pc:docMk/>
          <pc:sldMk cId="1198900605" sldId="272"/>
        </pc:sldMkLst>
        <pc:spChg chg="mod">
          <ac:chgData name="Alice Mabey" userId="ed34c5f52eeca3db" providerId="LiveId" clId="{0BB90FCA-A953-488B-98C6-D089A3A7B6E6}" dt="2024-06-24T17:05:50.841" v="1875" actId="20577"/>
          <ac:spMkLst>
            <pc:docMk/>
            <pc:sldMk cId="1198900605" sldId="272"/>
            <ac:spMk id="2" creationId="{2EA4F024-C3AD-EF2F-F588-D46EE6BEF83A}"/>
          </ac:spMkLst>
        </pc:spChg>
        <pc:spChg chg="del">
          <ac:chgData name="Alice Mabey" userId="ed34c5f52eeca3db" providerId="LiveId" clId="{0BB90FCA-A953-488B-98C6-D089A3A7B6E6}" dt="2024-06-24T17:03:06.969" v="1787" actId="931"/>
          <ac:spMkLst>
            <pc:docMk/>
            <pc:sldMk cId="1198900605" sldId="272"/>
            <ac:spMk id="3" creationId="{14634719-894F-EB69-D913-93FBA47221D6}"/>
          </ac:spMkLst>
        </pc:spChg>
        <pc:spChg chg="add del mod">
          <ac:chgData name="Alice Mabey" userId="ed34c5f52eeca3db" providerId="LiveId" clId="{0BB90FCA-A953-488B-98C6-D089A3A7B6E6}" dt="2024-06-25T15:24:40.326" v="2717" actId="478"/>
          <ac:spMkLst>
            <pc:docMk/>
            <pc:sldMk cId="1198900605" sldId="272"/>
            <ac:spMk id="4" creationId="{E3ACC606-68C8-AD7B-F6C3-5910476A4912}"/>
          </ac:spMkLst>
        </pc:spChg>
        <pc:spChg chg="add mod ord">
          <ac:chgData name="Alice Mabey" userId="ed34c5f52eeca3db" providerId="LiveId" clId="{0BB90FCA-A953-488B-98C6-D089A3A7B6E6}" dt="2024-06-25T15:27:04.672" v="2730" actId="1076"/>
          <ac:spMkLst>
            <pc:docMk/>
            <pc:sldMk cId="1198900605" sldId="272"/>
            <ac:spMk id="10" creationId="{EE37EF75-90E1-E4D3-72ED-2813FDF0B678}"/>
          </ac:spMkLst>
        </pc:spChg>
        <pc:spChg chg="add mod">
          <ac:chgData name="Alice Mabey" userId="ed34c5f52eeca3db" providerId="LiveId" clId="{0BB90FCA-A953-488B-98C6-D089A3A7B6E6}" dt="2024-06-24T17:12:33.262" v="2087" actId="20577"/>
          <ac:spMkLst>
            <pc:docMk/>
            <pc:sldMk cId="1198900605" sldId="272"/>
            <ac:spMk id="11" creationId="{C2D148D7-1F0A-F996-B20F-713B742D6AB9}"/>
          </ac:spMkLst>
        </pc:spChg>
        <pc:spChg chg="add del mod">
          <ac:chgData name="Alice Mabey" userId="ed34c5f52eeca3db" providerId="LiveId" clId="{0BB90FCA-A953-488B-98C6-D089A3A7B6E6}" dt="2024-06-25T15:26:13.759" v="2719" actId="931"/>
          <ac:spMkLst>
            <pc:docMk/>
            <pc:sldMk cId="1198900605" sldId="272"/>
            <ac:spMk id="12" creationId="{B00C7ABA-48B0-7BE4-F83E-E612A262C0CB}"/>
          </ac:spMkLst>
        </pc:spChg>
        <pc:picChg chg="add del mod">
          <ac:chgData name="Alice Mabey" userId="ed34c5f52eeca3db" providerId="LiveId" clId="{0BB90FCA-A953-488B-98C6-D089A3A7B6E6}" dt="2024-06-25T15:26:03.121" v="2718" actId="478"/>
          <ac:picMkLst>
            <pc:docMk/>
            <pc:sldMk cId="1198900605" sldId="272"/>
            <ac:picMk id="5" creationId="{91AFAB92-4374-4716-3358-CA9F575EE62C}"/>
          </ac:picMkLst>
        </pc:picChg>
        <pc:picChg chg="add mod">
          <ac:chgData name="Alice Mabey" userId="ed34c5f52eeca3db" providerId="LiveId" clId="{0BB90FCA-A953-488B-98C6-D089A3A7B6E6}" dt="2024-06-24T17:04:45.177" v="1821" actId="1076"/>
          <ac:picMkLst>
            <pc:docMk/>
            <pc:sldMk cId="1198900605" sldId="272"/>
            <ac:picMk id="7" creationId="{5BA2BB8F-4BF6-DDC4-9A49-3FB4B33ADEC9}"/>
          </ac:picMkLst>
        </pc:picChg>
        <pc:picChg chg="add mod modCrop">
          <ac:chgData name="Alice Mabey" userId="ed34c5f52eeca3db" providerId="LiveId" clId="{0BB90FCA-A953-488B-98C6-D089A3A7B6E6}" dt="2024-06-25T15:24:39.616" v="2716" actId="931"/>
          <ac:picMkLst>
            <pc:docMk/>
            <pc:sldMk cId="1198900605" sldId="272"/>
            <ac:picMk id="8" creationId="{85F927F5-6A8B-EC46-A4CC-BB1B415A07C2}"/>
          </ac:picMkLst>
        </pc:picChg>
        <pc:picChg chg="add del">
          <ac:chgData name="Alice Mabey" userId="ed34c5f52eeca3db" providerId="LiveId" clId="{0BB90FCA-A953-488B-98C6-D089A3A7B6E6}" dt="2024-06-24T17:05:11.972" v="1866" actId="478"/>
          <ac:picMkLst>
            <pc:docMk/>
            <pc:sldMk cId="1198900605" sldId="272"/>
            <ac:picMk id="9" creationId="{AC4FF056-CCF3-402E-A4C5-5F864953507E}"/>
          </ac:picMkLst>
        </pc:picChg>
        <pc:picChg chg="add mod">
          <ac:chgData name="Alice Mabey" userId="ed34c5f52eeca3db" providerId="LiveId" clId="{0BB90FCA-A953-488B-98C6-D089A3A7B6E6}" dt="2024-06-25T15:26:34.322" v="2727" actId="1076"/>
          <ac:picMkLst>
            <pc:docMk/>
            <pc:sldMk cId="1198900605" sldId="272"/>
            <ac:picMk id="14" creationId="{B060F303-069B-FAE2-1863-0823349D47F1}"/>
          </ac:picMkLst>
        </pc:picChg>
      </pc:sldChg>
      <pc:sldChg chg="addSp delSp modSp new mod">
        <pc:chgData name="Alice Mabey" userId="ed34c5f52eeca3db" providerId="LiveId" clId="{0BB90FCA-A953-488B-98C6-D089A3A7B6E6}" dt="2024-06-25T15:31:03.275" v="2746" actId="1076"/>
        <pc:sldMkLst>
          <pc:docMk/>
          <pc:sldMk cId="449055116" sldId="273"/>
        </pc:sldMkLst>
        <pc:spChg chg="mod">
          <ac:chgData name="Alice Mabey" userId="ed34c5f52eeca3db" providerId="LiveId" clId="{0BB90FCA-A953-488B-98C6-D089A3A7B6E6}" dt="2024-06-25T15:30:53.419" v="2744" actId="1076"/>
          <ac:spMkLst>
            <pc:docMk/>
            <pc:sldMk cId="449055116" sldId="273"/>
            <ac:spMk id="2" creationId="{846E7A9C-D0C9-B1B3-0436-C610ECA22EAA}"/>
          </ac:spMkLst>
        </pc:spChg>
        <pc:spChg chg="del mod">
          <ac:chgData name="Alice Mabey" userId="ed34c5f52eeca3db" providerId="LiveId" clId="{0BB90FCA-A953-488B-98C6-D089A3A7B6E6}" dt="2024-06-24T17:18:04.218" v="2385" actId="478"/>
          <ac:spMkLst>
            <pc:docMk/>
            <pc:sldMk cId="449055116" sldId="273"/>
            <ac:spMk id="3" creationId="{50B98DD4-6FD6-778C-76AB-7F3D66FCC443}"/>
          </ac:spMkLst>
        </pc:spChg>
        <pc:spChg chg="add del mod">
          <ac:chgData name="Alice Mabey" userId="ed34c5f52eeca3db" providerId="LiveId" clId="{0BB90FCA-A953-488B-98C6-D089A3A7B6E6}" dt="2024-06-24T17:14:59.864" v="2134" actId="478"/>
          <ac:spMkLst>
            <pc:docMk/>
            <pc:sldMk cId="449055116" sldId="273"/>
            <ac:spMk id="6" creationId="{F740B822-13E9-7D35-1B71-453CF2BCE2A5}"/>
          </ac:spMkLst>
        </pc:spChg>
        <pc:spChg chg="add mod ord">
          <ac:chgData name="Alice Mabey" userId="ed34c5f52eeca3db" providerId="LiveId" clId="{0BB90FCA-A953-488B-98C6-D089A3A7B6E6}" dt="2024-06-25T15:30:59.467" v="2745" actId="1076"/>
          <ac:spMkLst>
            <pc:docMk/>
            <pc:sldMk cId="449055116" sldId="273"/>
            <ac:spMk id="9" creationId="{5A05E681-0706-9660-8352-95963DF8DE4A}"/>
          </ac:spMkLst>
        </pc:spChg>
        <pc:spChg chg="add mod ord">
          <ac:chgData name="Alice Mabey" userId="ed34c5f52eeca3db" providerId="LiveId" clId="{0BB90FCA-A953-488B-98C6-D089A3A7B6E6}" dt="2024-06-25T15:31:03.275" v="2746" actId="1076"/>
          <ac:spMkLst>
            <pc:docMk/>
            <pc:sldMk cId="449055116" sldId="273"/>
            <ac:spMk id="10" creationId="{ABCFDF7F-C9A7-F26E-F944-FD42502C4529}"/>
          </ac:spMkLst>
        </pc:spChg>
        <pc:spChg chg="add mod">
          <ac:chgData name="Alice Mabey" userId="ed34c5f52eeca3db" providerId="LiveId" clId="{0BB90FCA-A953-488B-98C6-D089A3A7B6E6}" dt="2024-06-24T17:18:11.252" v="2388" actId="20577"/>
          <ac:spMkLst>
            <pc:docMk/>
            <pc:sldMk cId="449055116" sldId="273"/>
            <ac:spMk id="11" creationId="{CEC46BDA-385D-EEB1-F3D7-F7A942BF2243}"/>
          </ac:spMkLst>
        </pc:spChg>
        <pc:picChg chg="add mod">
          <ac:chgData name="Alice Mabey" userId="ed34c5f52eeca3db" providerId="LiveId" clId="{0BB90FCA-A953-488B-98C6-D089A3A7B6E6}" dt="2024-06-25T15:30:26.645" v="2738" actId="1076"/>
          <ac:picMkLst>
            <pc:docMk/>
            <pc:sldMk cId="449055116" sldId="273"/>
            <ac:picMk id="4" creationId="{BC090EC1-887E-0F42-7EF0-2CC5B4A2F26D}"/>
          </ac:picMkLst>
        </pc:picChg>
        <pc:picChg chg="add del mod">
          <ac:chgData name="Alice Mabey" userId="ed34c5f52eeca3db" providerId="LiveId" clId="{0BB90FCA-A953-488B-98C6-D089A3A7B6E6}" dt="2024-06-25T15:30:12.964" v="2733" actId="478"/>
          <ac:picMkLst>
            <pc:docMk/>
            <pc:sldMk cId="449055116" sldId="273"/>
            <ac:picMk id="5" creationId="{A4848EA1-D0DE-1336-22B3-2935FB1C21F7}"/>
          </ac:picMkLst>
        </pc:picChg>
        <pc:picChg chg="add del">
          <ac:chgData name="Alice Mabey" userId="ed34c5f52eeca3db" providerId="LiveId" clId="{0BB90FCA-A953-488B-98C6-D089A3A7B6E6}" dt="2024-06-24T17:15:01.902" v="2136" actId="478"/>
          <ac:picMkLst>
            <pc:docMk/>
            <pc:sldMk cId="449055116" sldId="273"/>
            <ac:picMk id="8" creationId="{5EB5FEE5-4828-F3F3-E709-3400A77FD7DA}"/>
          </ac:picMkLst>
        </pc:picChg>
      </pc:sldChg>
      <pc:sldChg chg="addSp delSp modSp new mod">
        <pc:chgData name="Alice Mabey" userId="ed34c5f52eeca3db" providerId="LiveId" clId="{0BB90FCA-A953-488B-98C6-D089A3A7B6E6}" dt="2024-06-25T15:34:03.402" v="2759" actId="1076"/>
        <pc:sldMkLst>
          <pc:docMk/>
          <pc:sldMk cId="1929331206" sldId="274"/>
        </pc:sldMkLst>
        <pc:spChg chg="mod">
          <ac:chgData name="Alice Mabey" userId="ed34c5f52eeca3db" providerId="LiveId" clId="{0BB90FCA-A953-488B-98C6-D089A3A7B6E6}" dt="2024-06-24T17:20:37.714" v="2425" actId="122"/>
          <ac:spMkLst>
            <pc:docMk/>
            <pc:sldMk cId="1929331206" sldId="274"/>
            <ac:spMk id="2" creationId="{77E2F623-5F9B-681B-CC1E-B461FBEE249D}"/>
          </ac:spMkLst>
        </pc:spChg>
        <pc:spChg chg="del">
          <ac:chgData name="Alice Mabey" userId="ed34c5f52eeca3db" providerId="LiveId" clId="{0BB90FCA-A953-488B-98C6-D089A3A7B6E6}" dt="2024-06-24T17:19:54.340" v="2391" actId="478"/>
          <ac:spMkLst>
            <pc:docMk/>
            <pc:sldMk cId="1929331206" sldId="274"/>
            <ac:spMk id="3" creationId="{6C429FF0-B0E1-2840-A69D-2DB85BB1E254}"/>
          </ac:spMkLst>
        </pc:spChg>
        <pc:spChg chg="add mod ord">
          <ac:chgData name="Alice Mabey" userId="ed34c5f52eeca3db" providerId="LiveId" clId="{0BB90FCA-A953-488B-98C6-D089A3A7B6E6}" dt="2024-06-25T15:34:03.402" v="2759" actId="1076"/>
          <ac:spMkLst>
            <pc:docMk/>
            <pc:sldMk cId="1929331206" sldId="274"/>
            <ac:spMk id="6" creationId="{625223D0-6240-0991-25D8-7A77AB37C13E}"/>
          </ac:spMkLst>
        </pc:spChg>
        <pc:spChg chg="add mod">
          <ac:chgData name="Alice Mabey" userId="ed34c5f52eeca3db" providerId="LiveId" clId="{0BB90FCA-A953-488B-98C6-D089A3A7B6E6}" dt="2024-06-24T17:22:57.090" v="2608" actId="1076"/>
          <ac:spMkLst>
            <pc:docMk/>
            <pc:sldMk cId="1929331206" sldId="274"/>
            <ac:spMk id="7" creationId="{DC4600E6-D050-0D74-884D-69A9A7ADBE5F}"/>
          </ac:spMkLst>
        </pc:spChg>
        <pc:picChg chg="add mod">
          <ac:chgData name="Alice Mabey" userId="ed34c5f52eeca3db" providerId="LiveId" clId="{0BB90FCA-A953-488B-98C6-D089A3A7B6E6}" dt="2024-06-25T15:33:57.056" v="2758" actId="1076"/>
          <ac:picMkLst>
            <pc:docMk/>
            <pc:sldMk cId="1929331206" sldId="274"/>
            <ac:picMk id="4" creationId="{34607048-5C6E-14F2-A9CD-BA13A38C6D7A}"/>
          </ac:picMkLst>
        </pc:picChg>
        <pc:picChg chg="add del mod">
          <ac:chgData name="Alice Mabey" userId="ed34c5f52eeca3db" providerId="LiveId" clId="{0BB90FCA-A953-488B-98C6-D089A3A7B6E6}" dt="2024-06-25T15:33:10.698" v="2747" actId="478"/>
          <ac:picMkLst>
            <pc:docMk/>
            <pc:sldMk cId="1929331206" sldId="274"/>
            <ac:picMk id="5" creationId="{B80CA575-39DE-5E22-EA88-31E2734F750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476B0-A98E-4B6D-9792-688E96889205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7142E-FA50-4759-991E-BBBE7CF70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697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D7142E-FA50-4759-991E-BBBE7CF7050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91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7923-36C3-F56E-445A-B4D2D7273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19280F-117D-17C7-3D0B-74AF94014E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759F9-2EA9-E32D-76E4-C2649D87B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85577-CC68-3B2A-8D86-9CF29C63F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4653D-28BA-B987-648D-6D4642982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514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C8E9A-F464-9FBD-069B-6F9572337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50086-45E1-BA78-AFE4-9B32F27AE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569B2-D48C-9762-F59D-182E7AABF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9D41F-FAC6-D5AA-79CC-527C5C4A3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0FD2B-DBAF-6B0E-7CD6-61A5D4CF1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0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AEC7F-8A20-AAAA-2F18-FA5CB2D1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1F75E0-7C47-B33F-8788-BB10455E67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D6A3E-5F3C-2751-7CC1-10731E551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E86DF-2BD7-ED8F-E744-518E23C4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0FE77-D963-6E2D-8C15-6499DD703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11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71F0E-D625-4CB2-B9D6-65F6DF71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415BA-6826-1B29-DA00-3A8783D91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EA9D0D-1582-D803-6BF6-FACDAD6072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31B93B-7D18-6774-5B1C-55443A0B2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C566A-552D-DF83-4C14-ECD4E7991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02CA3-AF04-6BF4-249A-FA5769AA4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66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DA10C-E23E-F11C-54DD-A8CDFC6A8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0D2A41-60AB-D2CA-6B14-6E7C9CA5F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CE74DB-8760-5779-898C-BBED75A67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01BEF7-1845-3E87-5651-744DC60711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FFA0CC-32F6-231D-DA14-5FD9B0069F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A4519C-C3DB-4DA3-B8A6-D28BB4944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669493-2D3E-D83F-2946-E2E68AB6E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AB0B57-6E80-E97C-8416-F0060AE46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167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46203-EA6C-8A8B-B163-41EFA409B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A9C9C9-55D0-D5A4-5D94-03A594572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FE1E18-3B9F-DF0B-8A57-ED3874B87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354DB3-806A-686A-B6DB-3763A899F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3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299CE9-3055-C357-04B4-2946A35F9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E5D4C6-246C-2E2E-61D1-5A3774B7A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E0794-455E-A5C4-3A80-53B6D8A60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372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A9E91-9C27-F6B7-59F4-3F5514131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6ABEE-EBE4-1D55-4A77-6B3C1EF93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04221D-196D-60A2-7B6C-222CB60EF5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9E027-C989-0BF6-3E42-D338838B9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547D03-41AE-9274-BD58-EC4403043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98C13-CD50-00FD-ABFA-C263F97D8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74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1A803-52E7-95A4-5A72-5B1EAD7F6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D4366-902B-06A6-CF8B-6FAB23974A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19FF2C-6BAF-4EC5-7F6A-172266BB7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5700DF-4FF3-6AAF-3F05-965677594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90815E-FA0F-57AF-C5AE-37BD715B1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C31FC0-580F-20D6-371B-75AF32D9B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416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E7028-58C4-FAD2-89BD-BB6D25EE0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C6A3AC-C773-AD2B-93E0-F8C9B04C61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1487A-B789-37B7-E6E0-8D2B9991F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E7EFE-308D-E451-F8AA-58936A7DF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1E8C4-2ABA-E3B0-8710-AB166F94C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045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E60046-7178-2A44-449B-22AF1E559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9F17B1-921F-2487-D4F6-603B7E391B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09558-17AD-60C2-9F0E-22E32BA68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8C454-DB46-D9F7-FBEE-FD2D53300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09BD8-A65E-43AE-80D2-2D90212F8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20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75C5D-5E11-5D5F-DF91-08B86E546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045A47-509F-5095-A383-EE637A53A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A1CD7-0752-E9DC-40AC-B6CBE4BA01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E732F7-E7BB-47F5-86D5-2A57D2FC80D1}" type="datetimeFigureOut">
              <a:rPr lang="en-GB" smtClean="0"/>
              <a:t>25/06/2024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4AB674-97D2-CCE7-9731-A9BC1C296A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0EE56-0705-354E-A648-51066E33D2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5EDE26-8465-4EB3-9879-BF5737FA99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29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D9E76-B0DC-10B0-E285-C6A6E12FD0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638FAC-57BD-5764-7275-F4EBC16721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pic>
        <p:nvPicPr>
          <p:cNvPr id="5" name="Picture 4" descr="A plate of fruit on a black background&#10;&#10;Description automatically generated">
            <a:extLst>
              <a:ext uri="{FF2B5EF4-FFF2-40B4-BE49-F238E27FC236}">
                <a16:creationId xmlns:a16="http://schemas.microsoft.com/office/drawing/2014/main" id="{2B7F03C9-B617-8A40-04D6-245D265FC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785" y="1072611"/>
            <a:ext cx="5388429" cy="354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203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11607-E76F-3D6D-1349-647480781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4"/>
            <a:ext cx="10787744" cy="1485447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Welcome to Black Pepper Catering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CA82D-8101-095B-CC36-16844FCBB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9429"/>
            <a:ext cx="10515600" cy="42175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Just like you we are new here! </a:t>
            </a:r>
          </a:p>
          <a:p>
            <a:pPr marL="0" indent="0">
              <a:buNone/>
            </a:pPr>
            <a:r>
              <a:rPr lang="en-GB" dirty="0"/>
              <a:t>This is our first year catering at Red Hill but don’t worry we have over 10 years experience catering for local schools so you are in safe hands with us. </a:t>
            </a:r>
          </a:p>
          <a:p>
            <a:pPr marL="0" indent="0">
              <a:buNone/>
            </a:pPr>
            <a:r>
              <a:rPr lang="en-GB" dirty="0"/>
              <a:t>We are cooking on site with some highly experienced chefs so rest assured your little ones will get the best food possible! </a:t>
            </a:r>
          </a:p>
          <a:p>
            <a:pPr marL="0" indent="0">
              <a:buNone/>
            </a:pPr>
            <a:r>
              <a:rPr lang="en-GB" dirty="0"/>
              <a:t>We are a small family run company, a father daughter team led by David and his daughter Saffie. Between us we have over 20 years’ experience in the Catering and Customer Service industry.</a:t>
            </a:r>
          </a:p>
          <a:p>
            <a:pPr marL="0" indent="0">
              <a:buNone/>
            </a:pPr>
            <a:r>
              <a:rPr lang="en-GB" dirty="0"/>
              <a:t>We have a team of three working in the kitchen here at Red Hill to make sure we can offer the best food possible for your children to ensure they have a smooth day with no grumbling tummy's! </a:t>
            </a:r>
          </a:p>
        </p:txBody>
      </p:sp>
    </p:spTree>
    <p:extLst>
      <p:ext uri="{BB962C8B-B14F-4D97-AF65-F5344CB8AC3E}">
        <p14:creationId xmlns:p14="http://schemas.microsoft.com/office/powerpoint/2010/main" val="793334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3BEFD-EC98-B53D-5FFD-1E29B09FA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Example of a week of our menu</a:t>
            </a:r>
          </a:p>
        </p:txBody>
      </p:sp>
      <p:pic>
        <p:nvPicPr>
          <p:cNvPr id="7" name="Picture 6" descr="A calendar with a star and a star on it&#10;&#10;Description automatically generated with medium confidence">
            <a:extLst>
              <a:ext uri="{FF2B5EF4-FFF2-40B4-BE49-F238E27FC236}">
                <a16:creationId xmlns:a16="http://schemas.microsoft.com/office/drawing/2014/main" id="{49A1E6FB-574D-F7FB-DDB7-DFD9A019CE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" b="11366"/>
          <a:stretch/>
        </p:blipFill>
        <p:spPr>
          <a:xfrm>
            <a:off x="1665755" y="1604763"/>
            <a:ext cx="8860489" cy="453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42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E18E1-C6CE-EDC1-604F-AD38A4D4C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Registering &amp; Ordering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33ADC-2118-F1DB-39AF-FDA408C0E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Every child will need to be registered with us if you would like meals.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can order online whether you are paying by card or entitled to free school meals. If you need to cancel or edit a meal you can also do this online.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can order termly, weekly, or daily, with no minimum order, just make sure you order before midnight for the following day.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/>
              <a:t>So how do you order?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5891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website&#10;&#10;Description automatically generated">
            <a:extLst>
              <a:ext uri="{FF2B5EF4-FFF2-40B4-BE49-F238E27FC236}">
                <a16:creationId xmlns:a16="http://schemas.microsoft.com/office/drawing/2014/main" id="{BD5DC02F-6E99-485A-F102-E0F0FE5783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195" y="1774371"/>
            <a:ext cx="9889405" cy="43513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EFD6D3-A138-8E1A-EB27-CA95AE241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Firstly, go to Black Peppers Homepage</a:t>
            </a:r>
            <a:br>
              <a:rPr lang="en-GB" dirty="0"/>
            </a:br>
            <a:r>
              <a:rPr lang="en-GB" dirty="0"/>
              <a:t>&amp; Click ‘Register’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31E9708-D9D8-8D27-7BA2-58CAA4F83C1D}"/>
              </a:ext>
            </a:extLst>
          </p:cNvPr>
          <p:cNvSpPr/>
          <p:nvPr/>
        </p:nvSpPr>
        <p:spPr>
          <a:xfrm>
            <a:off x="4942115" y="2223633"/>
            <a:ext cx="707571" cy="617538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127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935F7-3C69-9286-4075-7A2363CBF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Fill in all your details and </a:t>
            </a:r>
            <a:br>
              <a:rPr lang="en-GB" dirty="0"/>
            </a:br>
            <a:r>
              <a:rPr lang="en-GB" dirty="0"/>
              <a:t>Create a Username and Password</a:t>
            </a:r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4FD8B463-35C2-4DE0-BC4A-0826F3768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117" y="1825625"/>
            <a:ext cx="9813766" cy="4351338"/>
          </a:xfrm>
        </p:spPr>
      </p:pic>
    </p:spTree>
    <p:extLst>
      <p:ext uri="{BB962C8B-B14F-4D97-AF65-F5344CB8AC3E}">
        <p14:creationId xmlns:p14="http://schemas.microsoft.com/office/powerpoint/2010/main" val="1338160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5B937-3991-5ABC-4BCE-D34162CCC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Click ‘Add a Child’ and then fill in their details</a:t>
            </a:r>
            <a:br>
              <a:rPr lang="en-GB" dirty="0"/>
            </a:br>
            <a:r>
              <a:rPr lang="en-GB" sz="3600" dirty="0"/>
              <a:t>(this step can be repeated if you have more than one child)</a:t>
            </a:r>
            <a:endParaRPr lang="en-GB" dirty="0"/>
          </a:p>
        </p:txBody>
      </p:sp>
      <p:pic>
        <p:nvPicPr>
          <p:cNvPr id="11" name="Content Placeholder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6E5A0D3D-B520-3F0B-9B27-47809971B7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" t="9929" r="3212"/>
          <a:stretch/>
        </p:blipFill>
        <p:spPr>
          <a:xfrm>
            <a:off x="111629" y="1871888"/>
            <a:ext cx="6158542" cy="3919312"/>
          </a:xfrm>
        </p:spPr>
      </p:pic>
      <p:pic>
        <p:nvPicPr>
          <p:cNvPr id="13" name="Picture 1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FAE2FC4-858F-BAF5-4864-4B2E7A69DDD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" t="3011" r="1662"/>
          <a:stretch/>
        </p:blipFill>
        <p:spPr>
          <a:xfrm>
            <a:off x="6270171" y="1690688"/>
            <a:ext cx="5649686" cy="458787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70355301-B116-7665-2B1F-635B25CBE3A2}"/>
              </a:ext>
            </a:extLst>
          </p:cNvPr>
          <p:cNvSpPr/>
          <p:nvPr/>
        </p:nvSpPr>
        <p:spPr>
          <a:xfrm>
            <a:off x="522514" y="3429000"/>
            <a:ext cx="1600200" cy="97155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D022FE2-145D-F492-A3BC-AC86F80F378E}"/>
              </a:ext>
            </a:extLst>
          </p:cNvPr>
          <p:cNvSpPr/>
          <p:nvPr/>
        </p:nvSpPr>
        <p:spPr>
          <a:xfrm>
            <a:off x="5921830" y="4973862"/>
            <a:ext cx="3439885" cy="998538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EE7253-923F-3F93-2D57-5F8B56A2B854}"/>
              </a:ext>
            </a:extLst>
          </p:cNvPr>
          <p:cNvSpPr txBox="1"/>
          <p:nvPr/>
        </p:nvSpPr>
        <p:spPr>
          <a:xfrm>
            <a:off x="2732315" y="6039186"/>
            <a:ext cx="5649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Please remember to select whether you are entitled to Free School Meals</a:t>
            </a:r>
          </a:p>
        </p:txBody>
      </p:sp>
    </p:spTree>
    <p:extLst>
      <p:ext uri="{BB962C8B-B14F-4D97-AF65-F5344CB8AC3E}">
        <p14:creationId xmlns:p14="http://schemas.microsoft.com/office/powerpoint/2010/main" val="3326118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4F024-C3AD-EF2F-F588-D46EE6BEF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Click ‘Select Lunches’ and </a:t>
            </a:r>
            <a:br>
              <a:rPr lang="en-GB" dirty="0"/>
            </a:br>
            <a:r>
              <a:rPr lang="en-GB" dirty="0"/>
              <a:t>then make your choices! </a:t>
            </a:r>
          </a:p>
        </p:txBody>
      </p:sp>
      <p:pic>
        <p:nvPicPr>
          <p:cNvPr id="7" name="Picture 6" descr="A screenshot of a menu&#10;&#10;Description automatically generated">
            <a:extLst>
              <a:ext uri="{FF2B5EF4-FFF2-40B4-BE49-F238E27FC236}">
                <a16:creationId xmlns:a16="http://schemas.microsoft.com/office/drawing/2014/main" id="{5BA2BB8F-4BF6-DDC4-9A49-3FB4B33AD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898" y="1893234"/>
            <a:ext cx="5872442" cy="373952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2D148D7-1F0A-F996-B20F-713B742D6AB9}"/>
              </a:ext>
            </a:extLst>
          </p:cNvPr>
          <p:cNvSpPr txBox="1"/>
          <p:nvPr/>
        </p:nvSpPr>
        <p:spPr>
          <a:xfrm>
            <a:off x="4029871" y="5869165"/>
            <a:ext cx="37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Make sure your click ‘Save Details’</a:t>
            </a:r>
          </a:p>
        </p:txBody>
      </p:sp>
      <p:pic>
        <p:nvPicPr>
          <p:cNvPr id="14" name="Content Placeholder 13" descr="A screenshot of a menu&#10;&#10;Description automatically generated">
            <a:extLst>
              <a:ext uri="{FF2B5EF4-FFF2-40B4-BE49-F238E27FC236}">
                <a16:creationId xmlns:a16="http://schemas.microsoft.com/office/drawing/2014/main" id="{B060F303-069B-FAE2-1863-0823349D4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55" y="1967778"/>
            <a:ext cx="5682343" cy="3783185"/>
          </a:xfr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EE37EF75-90E1-E4D3-72ED-2813FDF0B678}"/>
              </a:ext>
            </a:extLst>
          </p:cNvPr>
          <p:cNvSpPr/>
          <p:nvPr/>
        </p:nvSpPr>
        <p:spPr>
          <a:xfrm>
            <a:off x="3124199" y="4104897"/>
            <a:ext cx="1545772" cy="83820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900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E7A9C-D0C9-B1B3-0436-C610ECA22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Paying for your meals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C46BDA-385D-EEB1-F3D7-F7A942BF2243}"/>
              </a:ext>
            </a:extLst>
          </p:cNvPr>
          <p:cNvSpPr txBox="1"/>
          <p:nvPr/>
        </p:nvSpPr>
        <p:spPr>
          <a:xfrm>
            <a:off x="7443155" y="2730979"/>
            <a:ext cx="4234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You can see the amount you owe at the bottom and then click ‘Account Balance’ and this will take you to the payment page.</a:t>
            </a:r>
          </a:p>
        </p:txBody>
      </p:sp>
      <p:pic>
        <p:nvPicPr>
          <p:cNvPr id="4" name="Picture 3" descr="A screenshot of a menu&#10;&#10;Description automatically generated">
            <a:extLst>
              <a:ext uri="{FF2B5EF4-FFF2-40B4-BE49-F238E27FC236}">
                <a16:creationId xmlns:a16="http://schemas.microsoft.com/office/drawing/2014/main" id="{BC090EC1-887E-0F42-7EF0-2CC5B4A2F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28167"/>
            <a:ext cx="5298065" cy="5139811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ABCFDF7F-C9A7-F26E-F944-FD42502C4529}"/>
              </a:ext>
            </a:extLst>
          </p:cNvPr>
          <p:cNvSpPr/>
          <p:nvPr/>
        </p:nvSpPr>
        <p:spPr>
          <a:xfrm>
            <a:off x="139874" y="5314977"/>
            <a:ext cx="6694715" cy="1378629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A05E681-0706-9660-8352-95963DF8DE4A}"/>
              </a:ext>
            </a:extLst>
          </p:cNvPr>
          <p:cNvSpPr/>
          <p:nvPr/>
        </p:nvSpPr>
        <p:spPr>
          <a:xfrm>
            <a:off x="4748846" y="2823844"/>
            <a:ext cx="1480456" cy="793472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055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2F623-5F9B-681B-CC1E-B461FBEE2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Paying for your meals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600E6-D050-0D74-884D-69A9A7ADBE5F}"/>
              </a:ext>
            </a:extLst>
          </p:cNvPr>
          <p:cNvSpPr txBox="1"/>
          <p:nvPr/>
        </p:nvSpPr>
        <p:spPr>
          <a:xfrm>
            <a:off x="6629400" y="2852057"/>
            <a:ext cx="514894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Click ‘Make a Payment’ </a:t>
            </a:r>
          </a:p>
          <a:p>
            <a:r>
              <a:rPr lang="en-GB" sz="2400" dirty="0">
                <a:solidFill>
                  <a:srgbClr val="FF0000"/>
                </a:solidFill>
              </a:rPr>
              <a:t>This will then take you to a page to enter your card details. Once that’s completed you are all booked!</a:t>
            </a:r>
          </a:p>
          <a:p>
            <a:endParaRPr lang="en-GB" dirty="0"/>
          </a:p>
        </p:txBody>
      </p:sp>
      <p:pic>
        <p:nvPicPr>
          <p:cNvPr id="4" name="Picture 3" descr="A screenshot of a account balance&#10;&#10;Description automatically generated">
            <a:extLst>
              <a:ext uri="{FF2B5EF4-FFF2-40B4-BE49-F238E27FC236}">
                <a16:creationId xmlns:a16="http://schemas.microsoft.com/office/drawing/2014/main" id="{34607048-5C6E-14F2-A9CD-BA13A38C6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44" y="1509539"/>
            <a:ext cx="4830358" cy="4736138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25223D0-6240-0991-25D8-7A77AB37C13E}"/>
              </a:ext>
            </a:extLst>
          </p:cNvPr>
          <p:cNvSpPr/>
          <p:nvPr/>
        </p:nvSpPr>
        <p:spPr>
          <a:xfrm>
            <a:off x="1894115" y="5699403"/>
            <a:ext cx="1480456" cy="793472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331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ED07D-FFD0-79C0-B9F9-D747103CA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06F40-03F6-6B7A-18D3-930D3AA3E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/>
              <a:t>We are here all day so if you have any questions please come and find us. Alternatively, there is a contact us button on the website that comes straight through to us.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Please enjoy the cake samples!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We look forward to cooking for </a:t>
            </a:r>
            <a:r>
              <a:rPr lang="en-GB" sz="3600"/>
              <a:t>your children.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72925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1275</TotalTime>
  <Words>435</Words>
  <Application>Microsoft Office PowerPoint</Application>
  <PresentationFormat>Widescreen</PresentationFormat>
  <Paragraphs>35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 </vt:lpstr>
      <vt:lpstr>Welcome to Black Pepper Catering</vt:lpstr>
      <vt:lpstr>Example of a week of our menu</vt:lpstr>
      <vt:lpstr>Registering &amp; Ordering</vt:lpstr>
      <vt:lpstr>Firstly, go to Black Peppers Homepage &amp; Click ‘Register’</vt:lpstr>
      <vt:lpstr>Fill in all your details and  Create a Username and Password</vt:lpstr>
      <vt:lpstr>Click ‘Add a Child’ and then fill in their details (this step can be repeated if you have more than one child)</vt:lpstr>
      <vt:lpstr>Click ‘Select Lunches’ and  then make your choices! </vt:lpstr>
      <vt:lpstr>Paying for your meals</vt:lpstr>
      <vt:lpstr>Paying for your meals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Alice Mabey</dc:creator>
  <cp:lastModifiedBy>Alice Mabey</cp:lastModifiedBy>
  <cp:revision>1</cp:revision>
  <dcterms:created xsi:type="dcterms:W3CDTF">2024-06-20T10:36:43Z</dcterms:created>
  <dcterms:modified xsi:type="dcterms:W3CDTF">2024-06-26T06:43:39Z</dcterms:modified>
</cp:coreProperties>
</file>