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3" r:id="rId6"/>
    <p:sldId id="257" r:id="rId7"/>
    <p:sldId id="262" r:id="rId8"/>
    <p:sldId id="261" r:id="rId9"/>
    <p:sldId id="258" r:id="rId10"/>
    <p:sldId id="260" r:id="rId11"/>
    <p:sldId id="259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71" r:id="rId28"/>
    <p:sldId id="280" r:id="rId29"/>
    <p:sldId id="281" r:id="rId30"/>
    <p:sldId id="28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990695-0ED0-4F8C-A465-72493C60C720}" v="3" dt="2026-01-20T21:31:18.9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PARTRIDGE" userId="fd3d61ca-572f-4959-bde8-f74202f2e201" providerId="ADAL" clId="{9207F525-D0F0-48B7-9F38-2479122F68F2}"/>
    <pc:docChg chg="custSel addSld delSld modSld">
      <pc:chgData name="Tom PARTRIDGE" userId="fd3d61ca-572f-4959-bde8-f74202f2e201" providerId="ADAL" clId="{9207F525-D0F0-48B7-9F38-2479122F68F2}" dt="2026-01-20T21:32:15.581" v="104" actId="26606"/>
      <pc:docMkLst>
        <pc:docMk/>
      </pc:docMkLst>
      <pc:sldChg chg="addSp delSp modSp mod setBg">
        <pc:chgData name="Tom PARTRIDGE" userId="fd3d61ca-572f-4959-bde8-f74202f2e201" providerId="ADAL" clId="{9207F525-D0F0-48B7-9F38-2479122F68F2}" dt="2026-01-20T21:32:15.581" v="104" actId="26606"/>
        <pc:sldMkLst>
          <pc:docMk/>
          <pc:sldMk cId="3558020896" sldId="256"/>
        </pc:sldMkLst>
        <pc:spChg chg="mod">
          <ac:chgData name="Tom PARTRIDGE" userId="fd3d61ca-572f-4959-bde8-f74202f2e201" providerId="ADAL" clId="{9207F525-D0F0-48B7-9F38-2479122F68F2}" dt="2026-01-20T21:32:15.581" v="104" actId="26606"/>
          <ac:spMkLst>
            <pc:docMk/>
            <pc:sldMk cId="3558020896" sldId="256"/>
            <ac:spMk id="2" creationId="{680D41EA-149D-84BE-9C41-4D3DB457287C}"/>
          </ac:spMkLst>
        </pc:spChg>
        <pc:spChg chg="mod">
          <ac:chgData name="Tom PARTRIDGE" userId="fd3d61ca-572f-4959-bde8-f74202f2e201" providerId="ADAL" clId="{9207F525-D0F0-48B7-9F38-2479122F68F2}" dt="2026-01-20T21:32:15.581" v="104" actId="26606"/>
          <ac:spMkLst>
            <pc:docMk/>
            <pc:sldMk cId="3558020896" sldId="256"/>
            <ac:spMk id="3" creationId="{D4D3601B-EBC0-C649-95E9-6F83749EBBB4}"/>
          </ac:spMkLst>
        </pc:spChg>
        <pc:spChg chg="add">
          <ac:chgData name="Tom PARTRIDGE" userId="fd3d61ca-572f-4959-bde8-f74202f2e201" providerId="ADAL" clId="{9207F525-D0F0-48B7-9F38-2479122F68F2}" dt="2026-01-20T21:32:15.581" v="104" actId="26606"/>
          <ac:spMkLst>
            <pc:docMk/>
            <pc:sldMk cId="3558020896" sldId="256"/>
            <ac:spMk id="8" creationId="{5A292AEA-2528-46C0-B426-95822B6141FB}"/>
          </ac:spMkLst>
        </pc:spChg>
        <pc:spChg chg="add">
          <ac:chgData name="Tom PARTRIDGE" userId="fd3d61ca-572f-4959-bde8-f74202f2e201" providerId="ADAL" clId="{9207F525-D0F0-48B7-9F38-2479122F68F2}" dt="2026-01-20T21:32:15.581" v="104" actId="26606"/>
          <ac:spMkLst>
            <pc:docMk/>
            <pc:sldMk cId="3558020896" sldId="256"/>
            <ac:spMk id="10" creationId="{D8B7B198-E4DF-43CD-AD8C-199884323745}"/>
          </ac:spMkLst>
        </pc:spChg>
        <pc:spChg chg="add">
          <ac:chgData name="Tom PARTRIDGE" userId="fd3d61ca-572f-4959-bde8-f74202f2e201" providerId="ADAL" clId="{9207F525-D0F0-48B7-9F38-2479122F68F2}" dt="2026-01-20T21:32:15.581" v="104" actId="26606"/>
          <ac:spMkLst>
            <pc:docMk/>
            <pc:sldMk cId="3558020896" sldId="256"/>
            <ac:spMk id="12" creationId="{2BE67753-EA0E-4819-8D22-0B6600CF7231}"/>
          </ac:spMkLst>
        </pc:spChg>
        <pc:grpChg chg="add">
          <ac:chgData name="Tom PARTRIDGE" userId="fd3d61ca-572f-4959-bde8-f74202f2e201" providerId="ADAL" clId="{9207F525-D0F0-48B7-9F38-2479122F68F2}" dt="2026-01-20T21:32:15.581" v="104" actId="26606"/>
          <ac:grpSpMkLst>
            <pc:docMk/>
            <pc:sldMk cId="3558020896" sldId="256"/>
            <ac:grpSpMk id="14" creationId="{D76D63AC-0421-45EC-B383-E79A61A78C6B}"/>
          </ac:grpSpMkLst>
        </pc:grpChg>
        <pc:grpChg chg="add">
          <ac:chgData name="Tom PARTRIDGE" userId="fd3d61ca-572f-4959-bde8-f74202f2e201" providerId="ADAL" clId="{9207F525-D0F0-48B7-9F38-2479122F68F2}" dt="2026-01-20T21:32:15.581" v="104" actId="26606"/>
          <ac:grpSpMkLst>
            <pc:docMk/>
            <pc:sldMk cId="3558020896" sldId="256"/>
            <ac:grpSpMk id="23" creationId="{87F87F1B-42BA-4AC7-A4E2-41544DDB2CE3}"/>
          </ac:grpSpMkLst>
        </pc:grpChg>
        <pc:grpChg chg="add">
          <ac:chgData name="Tom PARTRIDGE" userId="fd3d61ca-572f-4959-bde8-f74202f2e201" providerId="ADAL" clId="{9207F525-D0F0-48B7-9F38-2479122F68F2}" dt="2026-01-20T21:32:15.581" v="104" actId="26606"/>
          <ac:grpSpMkLst>
            <pc:docMk/>
            <pc:sldMk cId="3558020896" sldId="256"/>
            <ac:grpSpMk id="29" creationId="{967346A5-7569-4F15-AB5D-BE3DADF192C0}"/>
          </ac:grpSpMkLst>
        </pc:grpChg>
        <pc:picChg chg="del">
          <ac:chgData name="Tom PARTRIDGE" userId="fd3d61ca-572f-4959-bde8-f74202f2e201" providerId="ADAL" clId="{9207F525-D0F0-48B7-9F38-2479122F68F2}" dt="2026-01-20T21:31:33.079" v="70" actId="478"/>
          <ac:picMkLst>
            <pc:docMk/>
            <pc:sldMk cId="3558020896" sldId="256"/>
            <ac:picMk id="5" creationId="{BB2D020B-7847-8D24-D190-FF421A20529B}"/>
          </ac:picMkLst>
        </pc:picChg>
      </pc:sldChg>
      <pc:sldChg chg="modSp mod">
        <pc:chgData name="Tom PARTRIDGE" userId="fd3d61ca-572f-4959-bde8-f74202f2e201" providerId="ADAL" clId="{9207F525-D0F0-48B7-9F38-2479122F68F2}" dt="2026-01-20T21:25:03.204" v="8" actId="1076"/>
        <pc:sldMkLst>
          <pc:docMk/>
          <pc:sldMk cId="2866456809" sldId="258"/>
        </pc:sldMkLst>
        <pc:picChg chg="mod">
          <ac:chgData name="Tom PARTRIDGE" userId="fd3d61ca-572f-4959-bde8-f74202f2e201" providerId="ADAL" clId="{9207F525-D0F0-48B7-9F38-2479122F68F2}" dt="2026-01-20T21:25:03.204" v="8" actId="1076"/>
          <ac:picMkLst>
            <pc:docMk/>
            <pc:sldMk cId="2866456809" sldId="258"/>
            <ac:picMk id="3" creationId="{963FDEC0-302E-8924-CCF3-01E19F6C2395}"/>
          </ac:picMkLst>
        </pc:picChg>
      </pc:sldChg>
      <pc:sldChg chg="modSp mod">
        <pc:chgData name="Tom PARTRIDGE" userId="fd3d61ca-572f-4959-bde8-f74202f2e201" providerId="ADAL" clId="{9207F525-D0F0-48B7-9F38-2479122F68F2}" dt="2026-01-20T21:25:46.709" v="14" actId="14100"/>
        <pc:sldMkLst>
          <pc:docMk/>
          <pc:sldMk cId="4012804583" sldId="259"/>
        </pc:sldMkLst>
        <pc:picChg chg="mod">
          <ac:chgData name="Tom PARTRIDGE" userId="fd3d61ca-572f-4959-bde8-f74202f2e201" providerId="ADAL" clId="{9207F525-D0F0-48B7-9F38-2479122F68F2}" dt="2026-01-20T21:25:46.709" v="14" actId="14100"/>
          <ac:picMkLst>
            <pc:docMk/>
            <pc:sldMk cId="4012804583" sldId="259"/>
            <ac:picMk id="3" creationId="{FE3055FD-7FD8-C219-78BA-D302379DF754}"/>
          </ac:picMkLst>
        </pc:picChg>
      </pc:sldChg>
      <pc:sldChg chg="modSp mod">
        <pc:chgData name="Tom PARTRIDGE" userId="fd3d61ca-572f-4959-bde8-f74202f2e201" providerId="ADAL" clId="{9207F525-D0F0-48B7-9F38-2479122F68F2}" dt="2026-01-20T21:25:29.800" v="11" actId="1076"/>
        <pc:sldMkLst>
          <pc:docMk/>
          <pc:sldMk cId="532804840" sldId="260"/>
        </pc:sldMkLst>
        <pc:picChg chg="mod">
          <ac:chgData name="Tom PARTRIDGE" userId="fd3d61ca-572f-4959-bde8-f74202f2e201" providerId="ADAL" clId="{9207F525-D0F0-48B7-9F38-2479122F68F2}" dt="2026-01-20T21:25:29.800" v="11" actId="1076"/>
          <ac:picMkLst>
            <pc:docMk/>
            <pc:sldMk cId="532804840" sldId="260"/>
            <ac:picMk id="3" creationId="{0CBA0DD2-0C36-A2A2-69B8-873DFDB176BC}"/>
          </ac:picMkLst>
        </pc:picChg>
      </pc:sldChg>
      <pc:sldChg chg="modSp mod">
        <pc:chgData name="Tom PARTRIDGE" userId="fd3d61ca-572f-4959-bde8-f74202f2e201" providerId="ADAL" clId="{9207F525-D0F0-48B7-9F38-2479122F68F2}" dt="2026-01-20T21:23:35.666" v="2" actId="1076"/>
        <pc:sldMkLst>
          <pc:docMk/>
          <pc:sldMk cId="2679777498" sldId="261"/>
        </pc:sldMkLst>
        <pc:picChg chg="mod">
          <ac:chgData name="Tom PARTRIDGE" userId="fd3d61ca-572f-4959-bde8-f74202f2e201" providerId="ADAL" clId="{9207F525-D0F0-48B7-9F38-2479122F68F2}" dt="2026-01-20T21:23:35.666" v="2" actId="1076"/>
          <ac:picMkLst>
            <pc:docMk/>
            <pc:sldMk cId="2679777498" sldId="261"/>
            <ac:picMk id="3" creationId="{3D1211BD-DFE1-B4AC-4E70-1D4BF3160ABF}"/>
          </ac:picMkLst>
        </pc:picChg>
      </pc:sldChg>
      <pc:sldChg chg="modSp mod">
        <pc:chgData name="Tom PARTRIDGE" userId="fd3d61ca-572f-4959-bde8-f74202f2e201" providerId="ADAL" clId="{9207F525-D0F0-48B7-9F38-2479122F68F2}" dt="2026-01-20T21:26:01.690" v="17" actId="14100"/>
        <pc:sldMkLst>
          <pc:docMk/>
          <pc:sldMk cId="2329401235" sldId="263"/>
        </pc:sldMkLst>
        <pc:picChg chg="mod">
          <ac:chgData name="Tom PARTRIDGE" userId="fd3d61ca-572f-4959-bde8-f74202f2e201" providerId="ADAL" clId="{9207F525-D0F0-48B7-9F38-2479122F68F2}" dt="2026-01-20T21:26:01.690" v="17" actId="14100"/>
          <ac:picMkLst>
            <pc:docMk/>
            <pc:sldMk cId="2329401235" sldId="263"/>
            <ac:picMk id="3" creationId="{F0123F74-9AAC-4347-413E-F323D9436AE0}"/>
          </ac:picMkLst>
        </pc:picChg>
      </pc:sldChg>
      <pc:sldChg chg="modSp mod">
        <pc:chgData name="Tom PARTRIDGE" userId="fd3d61ca-572f-4959-bde8-f74202f2e201" providerId="ADAL" clId="{9207F525-D0F0-48B7-9F38-2479122F68F2}" dt="2026-01-20T21:26:18.196" v="21" actId="1076"/>
        <pc:sldMkLst>
          <pc:docMk/>
          <pc:sldMk cId="1362782999" sldId="264"/>
        </pc:sldMkLst>
        <pc:picChg chg="mod">
          <ac:chgData name="Tom PARTRIDGE" userId="fd3d61ca-572f-4959-bde8-f74202f2e201" providerId="ADAL" clId="{9207F525-D0F0-48B7-9F38-2479122F68F2}" dt="2026-01-20T21:26:18.196" v="21" actId="1076"/>
          <ac:picMkLst>
            <pc:docMk/>
            <pc:sldMk cId="1362782999" sldId="264"/>
            <ac:picMk id="3" creationId="{65093100-4FC4-BCBB-22A3-5C4FDB1B543C}"/>
          </ac:picMkLst>
        </pc:picChg>
      </pc:sldChg>
      <pc:sldChg chg="modSp mod">
        <pc:chgData name="Tom PARTRIDGE" userId="fd3d61ca-572f-4959-bde8-f74202f2e201" providerId="ADAL" clId="{9207F525-D0F0-48B7-9F38-2479122F68F2}" dt="2026-01-20T21:26:37.173" v="24" actId="14100"/>
        <pc:sldMkLst>
          <pc:docMk/>
          <pc:sldMk cId="1239029673" sldId="265"/>
        </pc:sldMkLst>
        <pc:picChg chg="mod">
          <ac:chgData name="Tom PARTRIDGE" userId="fd3d61ca-572f-4959-bde8-f74202f2e201" providerId="ADAL" clId="{9207F525-D0F0-48B7-9F38-2479122F68F2}" dt="2026-01-20T21:26:37.173" v="24" actId="14100"/>
          <ac:picMkLst>
            <pc:docMk/>
            <pc:sldMk cId="1239029673" sldId="265"/>
            <ac:picMk id="3" creationId="{5784BBCE-5CEC-37C6-FFB0-71B8BFE212EA}"/>
          </ac:picMkLst>
        </pc:picChg>
      </pc:sldChg>
      <pc:sldChg chg="modSp mod">
        <pc:chgData name="Tom PARTRIDGE" userId="fd3d61ca-572f-4959-bde8-f74202f2e201" providerId="ADAL" clId="{9207F525-D0F0-48B7-9F38-2479122F68F2}" dt="2026-01-20T21:26:44.011" v="26" actId="14100"/>
        <pc:sldMkLst>
          <pc:docMk/>
          <pc:sldMk cId="2361940865" sldId="266"/>
        </pc:sldMkLst>
        <pc:picChg chg="mod">
          <ac:chgData name="Tom PARTRIDGE" userId="fd3d61ca-572f-4959-bde8-f74202f2e201" providerId="ADAL" clId="{9207F525-D0F0-48B7-9F38-2479122F68F2}" dt="2026-01-20T21:26:44.011" v="26" actId="14100"/>
          <ac:picMkLst>
            <pc:docMk/>
            <pc:sldMk cId="2361940865" sldId="266"/>
            <ac:picMk id="3" creationId="{5C6109E9-E118-CCBA-9436-32258F5861E6}"/>
          </ac:picMkLst>
        </pc:picChg>
      </pc:sldChg>
      <pc:sldChg chg="modSp mod">
        <pc:chgData name="Tom PARTRIDGE" userId="fd3d61ca-572f-4959-bde8-f74202f2e201" providerId="ADAL" clId="{9207F525-D0F0-48B7-9F38-2479122F68F2}" dt="2026-01-20T21:26:53.111" v="29" actId="14100"/>
        <pc:sldMkLst>
          <pc:docMk/>
          <pc:sldMk cId="3049124046" sldId="267"/>
        </pc:sldMkLst>
        <pc:picChg chg="mod">
          <ac:chgData name="Tom PARTRIDGE" userId="fd3d61ca-572f-4959-bde8-f74202f2e201" providerId="ADAL" clId="{9207F525-D0F0-48B7-9F38-2479122F68F2}" dt="2026-01-20T21:26:53.111" v="29" actId="14100"/>
          <ac:picMkLst>
            <pc:docMk/>
            <pc:sldMk cId="3049124046" sldId="267"/>
            <ac:picMk id="3" creationId="{02904C48-7B1B-A73E-8ED1-D12115E67992}"/>
          </ac:picMkLst>
        </pc:picChg>
      </pc:sldChg>
      <pc:sldChg chg="modSp mod">
        <pc:chgData name="Tom PARTRIDGE" userId="fd3d61ca-572f-4959-bde8-f74202f2e201" providerId="ADAL" clId="{9207F525-D0F0-48B7-9F38-2479122F68F2}" dt="2026-01-20T21:26:58.889" v="31" actId="1076"/>
        <pc:sldMkLst>
          <pc:docMk/>
          <pc:sldMk cId="2528456348" sldId="268"/>
        </pc:sldMkLst>
        <pc:picChg chg="mod">
          <ac:chgData name="Tom PARTRIDGE" userId="fd3d61ca-572f-4959-bde8-f74202f2e201" providerId="ADAL" clId="{9207F525-D0F0-48B7-9F38-2479122F68F2}" dt="2026-01-20T21:26:58.889" v="31" actId="1076"/>
          <ac:picMkLst>
            <pc:docMk/>
            <pc:sldMk cId="2528456348" sldId="268"/>
            <ac:picMk id="3" creationId="{557D4D22-977F-A43A-D5A5-383FD3AECAEF}"/>
          </ac:picMkLst>
        </pc:picChg>
      </pc:sldChg>
      <pc:sldChg chg="modSp mod">
        <pc:chgData name="Tom PARTRIDGE" userId="fd3d61ca-572f-4959-bde8-f74202f2e201" providerId="ADAL" clId="{9207F525-D0F0-48B7-9F38-2479122F68F2}" dt="2026-01-20T21:27:06.995" v="33" actId="1076"/>
        <pc:sldMkLst>
          <pc:docMk/>
          <pc:sldMk cId="3604839464" sldId="269"/>
        </pc:sldMkLst>
        <pc:picChg chg="mod">
          <ac:chgData name="Tom PARTRIDGE" userId="fd3d61ca-572f-4959-bde8-f74202f2e201" providerId="ADAL" clId="{9207F525-D0F0-48B7-9F38-2479122F68F2}" dt="2026-01-20T21:27:06.995" v="33" actId="1076"/>
          <ac:picMkLst>
            <pc:docMk/>
            <pc:sldMk cId="3604839464" sldId="269"/>
            <ac:picMk id="3" creationId="{688AC344-0F4A-BE37-B874-0810E9199A3B}"/>
          </ac:picMkLst>
        </pc:picChg>
      </pc:sldChg>
      <pc:sldChg chg="modSp mod">
        <pc:chgData name="Tom PARTRIDGE" userId="fd3d61ca-572f-4959-bde8-f74202f2e201" providerId="ADAL" clId="{9207F525-D0F0-48B7-9F38-2479122F68F2}" dt="2026-01-20T21:27:16.555" v="35" actId="1076"/>
        <pc:sldMkLst>
          <pc:docMk/>
          <pc:sldMk cId="3016196963" sldId="270"/>
        </pc:sldMkLst>
        <pc:picChg chg="mod">
          <ac:chgData name="Tom PARTRIDGE" userId="fd3d61ca-572f-4959-bde8-f74202f2e201" providerId="ADAL" clId="{9207F525-D0F0-48B7-9F38-2479122F68F2}" dt="2026-01-20T21:27:16.555" v="35" actId="1076"/>
          <ac:picMkLst>
            <pc:docMk/>
            <pc:sldMk cId="3016196963" sldId="270"/>
            <ac:picMk id="3" creationId="{414C601E-D216-0491-2EC9-FA515CCEF2B0}"/>
          </ac:picMkLst>
        </pc:picChg>
      </pc:sldChg>
      <pc:sldChg chg="modSp mod">
        <pc:chgData name="Tom PARTRIDGE" userId="fd3d61ca-572f-4959-bde8-f74202f2e201" providerId="ADAL" clId="{9207F525-D0F0-48B7-9F38-2479122F68F2}" dt="2026-01-20T21:29:30.369" v="60" actId="1076"/>
        <pc:sldMkLst>
          <pc:docMk/>
          <pc:sldMk cId="2892567250" sldId="271"/>
        </pc:sldMkLst>
        <pc:picChg chg="mod">
          <ac:chgData name="Tom PARTRIDGE" userId="fd3d61ca-572f-4959-bde8-f74202f2e201" providerId="ADAL" clId="{9207F525-D0F0-48B7-9F38-2479122F68F2}" dt="2026-01-20T21:29:30.369" v="60" actId="1076"/>
          <ac:picMkLst>
            <pc:docMk/>
            <pc:sldMk cId="2892567250" sldId="271"/>
            <ac:picMk id="3" creationId="{99CB6B19-5931-96E5-110C-FC810FAAFEDB}"/>
          </ac:picMkLst>
        </pc:picChg>
      </pc:sldChg>
      <pc:sldChg chg="modSp mod">
        <pc:chgData name="Tom PARTRIDGE" userId="fd3d61ca-572f-4959-bde8-f74202f2e201" providerId="ADAL" clId="{9207F525-D0F0-48B7-9F38-2479122F68F2}" dt="2026-01-20T21:27:24.065" v="38" actId="14100"/>
        <pc:sldMkLst>
          <pc:docMk/>
          <pc:sldMk cId="1311068014" sldId="272"/>
        </pc:sldMkLst>
        <pc:picChg chg="mod">
          <ac:chgData name="Tom PARTRIDGE" userId="fd3d61ca-572f-4959-bde8-f74202f2e201" providerId="ADAL" clId="{9207F525-D0F0-48B7-9F38-2479122F68F2}" dt="2026-01-20T21:27:24.065" v="38" actId="14100"/>
          <ac:picMkLst>
            <pc:docMk/>
            <pc:sldMk cId="1311068014" sldId="272"/>
            <ac:picMk id="3" creationId="{2DDA7639-9BF6-2287-E102-E9112E9F6A59}"/>
          </ac:picMkLst>
        </pc:picChg>
      </pc:sldChg>
      <pc:sldChg chg="modSp mod">
        <pc:chgData name="Tom PARTRIDGE" userId="fd3d61ca-572f-4959-bde8-f74202f2e201" providerId="ADAL" clId="{9207F525-D0F0-48B7-9F38-2479122F68F2}" dt="2026-01-20T21:27:30.023" v="41" actId="14100"/>
        <pc:sldMkLst>
          <pc:docMk/>
          <pc:sldMk cId="517925841" sldId="273"/>
        </pc:sldMkLst>
        <pc:picChg chg="mod">
          <ac:chgData name="Tom PARTRIDGE" userId="fd3d61ca-572f-4959-bde8-f74202f2e201" providerId="ADAL" clId="{9207F525-D0F0-48B7-9F38-2479122F68F2}" dt="2026-01-20T21:27:30.023" v="41" actId="14100"/>
          <ac:picMkLst>
            <pc:docMk/>
            <pc:sldMk cId="517925841" sldId="273"/>
            <ac:picMk id="3" creationId="{854A630E-B09D-2E11-C420-16E7DED534EC}"/>
          </ac:picMkLst>
        </pc:picChg>
      </pc:sldChg>
      <pc:sldChg chg="modSp mod">
        <pc:chgData name="Tom PARTRIDGE" userId="fd3d61ca-572f-4959-bde8-f74202f2e201" providerId="ADAL" clId="{9207F525-D0F0-48B7-9F38-2479122F68F2}" dt="2026-01-20T21:27:44.998" v="45" actId="1076"/>
        <pc:sldMkLst>
          <pc:docMk/>
          <pc:sldMk cId="4107548459" sldId="274"/>
        </pc:sldMkLst>
        <pc:picChg chg="mod">
          <ac:chgData name="Tom PARTRIDGE" userId="fd3d61ca-572f-4959-bde8-f74202f2e201" providerId="ADAL" clId="{9207F525-D0F0-48B7-9F38-2479122F68F2}" dt="2026-01-20T21:27:44.998" v="45" actId="1076"/>
          <ac:picMkLst>
            <pc:docMk/>
            <pc:sldMk cId="4107548459" sldId="274"/>
            <ac:picMk id="3" creationId="{A018396F-4262-F5F2-C553-645973E7C89C}"/>
          </ac:picMkLst>
        </pc:picChg>
      </pc:sldChg>
      <pc:sldChg chg="modSp mod">
        <pc:chgData name="Tom PARTRIDGE" userId="fd3d61ca-572f-4959-bde8-f74202f2e201" providerId="ADAL" clId="{9207F525-D0F0-48B7-9F38-2479122F68F2}" dt="2026-01-20T21:27:51.957" v="48" actId="14100"/>
        <pc:sldMkLst>
          <pc:docMk/>
          <pc:sldMk cId="2215209244" sldId="275"/>
        </pc:sldMkLst>
        <pc:picChg chg="mod">
          <ac:chgData name="Tom PARTRIDGE" userId="fd3d61ca-572f-4959-bde8-f74202f2e201" providerId="ADAL" clId="{9207F525-D0F0-48B7-9F38-2479122F68F2}" dt="2026-01-20T21:27:51.957" v="48" actId="14100"/>
          <ac:picMkLst>
            <pc:docMk/>
            <pc:sldMk cId="2215209244" sldId="275"/>
            <ac:picMk id="3" creationId="{4DCD6318-F0AD-3A3D-5FF7-B0FA0AB2A999}"/>
          </ac:picMkLst>
        </pc:picChg>
      </pc:sldChg>
      <pc:sldChg chg="modSp mod">
        <pc:chgData name="Tom PARTRIDGE" userId="fd3d61ca-572f-4959-bde8-f74202f2e201" providerId="ADAL" clId="{9207F525-D0F0-48B7-9F38-2479122F68F2}" dt="2026-01-20T21:28:13.447" v="51" actId="14100"/>
        <pc:sldMkLst>
          <pc:docMk/>
          <pc:sldMk cId="2624861024" sldId="276"/>
        </pc:sldMkLst>
        <pc:picChg chg="mod">
          <ac:chgData name="Tom PARTRIDGE" userId="fd3d61ca-572f-4959-bde8-f74202f2e201" providerId="ADAL" clId="{9207F525-D0F0-48B7-9F38-2479122F68F2}" dt="2026-01-20T21:28:13.447" v="51" actId="14100"/>
          <ac:picMkLst>
            <pc:docMk/>
            <pc:sldMk cId="2624861024" sldId="276"/>
            <ac:picMk id="3" creationId="{4CAB3D51-13AF-6753-F3F3-45F2760FF185}"/>
          </ac:picMkLst>
        </pc:picChg>
      </pc:sldChg>
      <pc:sldChg chg="modSp mod">
        <pc:chgData name="Tom PARTRIDGE" userId="fd3d61ca-572f-4959-bde8-f74202f2e201" providerId="ADAL" clId="{9207F525-D0F0-48B7-9F38-2479122F68F2}" dt="2026-01-20T21:28:21.768" v="54" actId="14100"/>
        <pc:sldMkLst>
          <pc:docMk/>
          <pc:sldMk cId="3124242224" sldId="277"/>
        </pc:sldMkLst>
        <pc:picChg chg="mod">
          <ac:chgData name="Tom PARTRIDGE" userId="fd3d61ca-572f-4959-bde8-f74202f2e201" providerId="ADAL" clId="{9207F525-D0F0-48B7-9F38-2479122F68F2}" dt="2026-01-20T21:28:21.768" v="54" actId="14100"/>
          <ac:picMkLst>
            <pc:docMk/>
            <pc:sldMk cId="3124242224" sldId="277"/>
            <ac:picMk id="3" creationId="{B45DFD41-4CF5-FAD1-8C9D-B0BF11E4FB7B}"/>
          </ac:picMkLst>
        </pc:picChg>
      </pc:sldChg>
      <pc:sldChg chg="del">
        <pc:chgData name="Tom PARTRIDGE" userId="fd3d61ca-572f-4959-bde8-f74202f2e201" providerId="ADAL" clId="{9207F525-D0F0-48B7-9F38-2479122F68F2}" dt="2026-01-20T21:28:28.198" v="55" actId="47"/>
        <pc:sldMkLst>
          <pc:docMk/>
          <pc:sldMk cId="829130449" sldId="278"/>
        </pc:sldMkLst>
      </pc:sldChg>
      <pc:sldChg chg="modSp mod">
        <pc:chgData name="Tom PARTRIDGE" userId="fd3d61ca-572f-4959-bde8-f74202f2e201" providerId="ADAL" clId="{9207F525-D0F0-48B7-9F38-2479122F68F2}" dt="2026-01-20T21:28:34.906" v="58" actId="14100"/>
        <pc:sldMkLst>
          <pc:docMk/>
          <pc:sldMk cId="849633625" sldId="279"/>
        </pc:sldMkLst>
        <pc:picChg chg="mod">
          <ac:chgData name="Tom PARTRIDGE" userId="fd3d61ca-572f-4959-bde8-f74202f2e201" providerId="ADAL" clId="{9207F525-D0F0-48B7-9F38-2479122F68F2}" dt="2026-01-20T21:28:34.906" v="58" actId="14100"/>
          <ac:picMkLst>
            <pc:docMk/>
            <pc:sldMk cId="849633625" sldId="279"/>
            <ac:picMk id="3" creationId="{C87CA8DF-35FC-A88D-037D-C1D094DEBF97}"/>
          </ac:picMkLst>
        </pc:picChg>
      </pc:sldChg>
      <pc:sldChg chg="modSp mod">
        <pc:chgData name="Tom PARTRIDGE" userId="fd3d61ca-572f-4959-bde8-f74202f2e201" providerId="ADAL" clId="{9207F525-D0F0-48B7-9F38-2479122F68F2}" dt="2026-01-20T21:29:47.242" v="62" actId="1076"/>
        <pc:sldMkLst>
          <pc:docMk/>
          <pc:sldMk cId="1724315474" sldId="280"/>
        </pc:sldMkLst>
        <pc:picChg chg="mod">
          <ac:chgData name="Tom PARTRIDGE" userId="fd3d61ca-572f-4959-bde8-f74202f2e201" providerId="ADAL" clId="{9207F525-D0F0-48B7-9F38-2479122F68F2}" dt="2026-01-20T21:29:47.242" v="62" actId="1076"/>
          <ac:picMkLst>
            <pc:docMk/>
            <pc:sldMk cId="1724315474" sldId="280"/>
            <ac:picMk id="3" creationId="{C2AB0F8A-F8C7-0A59-D24C-12FC98DE712B}"/>
          </ac:picMkLst>
        </pc:picChg>
      </pc:sldChg>
      <pc:sldChg chg="modSp mod">
        <pc:chgData name="Tom PARTRIDGE" userId="fd3d61ca-572f-4959-bde8-f74202f2e201" providerId="ADAL" clId="{9207F525-D0F0-48B7-9F38-2479122F68F2}" dt="2026-01-20T21:30:33.049" v="64" actId="1076"/>
        <pc:sldMkLst>
          <pc:docMk/>
          <pc:sldMk cId="2247741869" sldId="281"/>
        </pc:sldMkLst>
        <pc:picChg chg="mod">
          <ac:chgData name="Tom PARTRIDGE" userId="fd3d61ca-572f-4959-bde8-f74202f2e201" providerId="ADAL" clId="{9207F525-D0F0-48B7-9F38-2479122F68F2}" dt="2026-01-20T21:30:33.049" v="64" actId="1076"/>
          <ac:picMkLst>
            <pc:docMk/>
            <pc:sldMk cId="2247741869" sldId="281"/>
            <ac:picMk id="3" creationId="{D90BB2AF-9274-C6E5-C3F8-4FD6E0B16670}"/>
          </ac:picMkLst>
        </pc:picChg>
      </pc:sldChg>
      <pc:sldChg chg="addSp modSp mod">
        <pc:chgData name="Tom PARTRIDGE" userId="fd3d61ca-572f-4959-bde8-f74202f2e201" providerId="ADAL" clId="{9207F525-D0F0-48B7-9F38-2479122F68F2}" dt="2026-01-20T21:31:18.930" v="68" actId="1076"/>
        <pc:sldMkLst>
          <pc:docMk/>
          <pc:sldMk cId="2529726652" sldId="282"/>
        </pc:sldMkLst>
        <pc:picChg chg="mod">
          <ac:chgData name="Tom PARTRIDGE" userId="fd3d61ca-572f-4959-bde8-f74202f2e201" providerId="ADAL" clId="{9207F525-D0F0-48B7-9F38-2479122F68F2}" dt="2026-01-20T21:30:49.186" v="65" actId="1076"/>
          <ac:picMkLst>
            <pc:docMk/>
            <pc:sldMk cId="2529726652" sldId="282"/>
            <ac:picMk id="3" creationId="{DC9FD6C2-693E-E58B-AAA6-9A95E8E14B93}"/>
          </ac:picMkLst>
        </pc:picChg>
        <pc:picChg chg="add mod">
          <ac:chgData name="Tom PARTRIDGE" userId="fd3d61ca-572f-4959-bde8-f74202f2e201" providerId="ADAL" clId="{9207F525-D0F0-48B7-9F38-2479122F68F2}" dt="2026-01-20T21:31:18.930" v="68" actId="1076"/>
          <ac:picMkLst>
            <pc:docMk/>
            <pc:sldMk cId="2529726652" sldId="282"/>
            <ac:picMk id="1026" creationId="{D0FFAC7F-1532-D880-0559-DA3FEFF14990}"/>
          </ac:picMkLst>
        </pc:picChg>
      </pc:sldChg>
      <pc:sldChg chg="add">
        <pc:chgData name="Tom PARTRIDGE" userId="fd3d61ca-572f-4959-bde8-f74202f2e201" providerId="ADAL" clId="{9207F525-D0F0-48B7-9F38-2479122F68F2}" dt="2026-01-20T21:31:30.234" v="69" actId="2890"/>
        <pc:sldMkLst>
          <pc:docMk/>
          <pc:sldMk cId="382967639" sldId="28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84F90-5D83-CE4E-3531-DB9C472F6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74CC18-1557-11DC-17A0-6275C2126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CF5617-5657-7F16-27CB-A20F0179E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602C8-AC2C-98AE-CC32-D69401CC0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BDB3B-13B6-EEB1-7C47-9F78D6EB5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27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CDC11-005D-46CB-20AB-F7BBA1F56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85AE6-0CC4-0661-8F79-9E29DE00E9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6DB5F-2B79-3F3D-345A-EFB267377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470B6-6FFE-F1A9-45AB-FC587EAC5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E1BF6-4357-4C59-2D70-F66AABFA3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615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DB23A-91FE-A03F-0BBD-94E7F1391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BFFFF8-723F-006F-BBF6-FD6744C700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78BD5-3C4E-CFAB-59A4-64A99EE8A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77EEE-7BBC-D99D-90D9-55728F1F9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7CBA6E-99C7-290E-B6BC-0F2A74588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474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A079C-F181-7A1E-6A26-93EF0E967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70685-FA1F-6376-8EF5-74A0E0BBA1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0B1E38-8486-3307-A7ED-166378F8A0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29C0F-CDDF-7610-4DBE-329E0EA4B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278F4A-D736-E2C2-8FD6-2A8006793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B4FA45-E141-6284-E5A4-F525465A4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136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022C7-6F95-BB40-2397-BF68C0890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CCE53-5917-7893-43D2-1EB3A690E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1CD6C2-E4D7-19DD-A8CC-DC182995A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98CBA-8679-1F92-AA9E-FCF9BA73D0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FDDD26-D7A8-57EF-D47E-5E0484B760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13B760-A3DB-8221-D19C-6FC34AB13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3C3F39-CF9D-210A-6691-5DE3363FA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7364FB-DFCE-33D4-2E3B-267D138CE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1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9584-E566-8E21-3FA5-5F5BC37B1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70F516-E007-BB1F-54C5-D72058BC8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8DF347-9D98-0D01-AD2C-D7324E2E0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2350AA-C93C-817A-E3A1-2CDEB0283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9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15FFCB-A1FC-C9F7-AF82-E55EF35E1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7D9F43-CBDD-A449-E56F-D24F8DC3B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A7A3D8-795B-C99F-FAAA-CD1497652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391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4C7A7-0432-FBA6-31F8-C62502658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30A768-991A-C37E-3A64-F18C9893CA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E1A173-3E59-EE97-3E83-27F2B97780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DFEE0E-CCEA-3292-2FA3-BCD93E13C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77DBD-5C33-E4C2-1A86-EFFB1B28F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84480A-FAF1-88AB-05A4-677646A63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79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3EA89-11B6-102E-C78E-67223A54E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7063C1-70C3-C5D1-6B0A-37DA60F19D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21F67-5A0C-DA19-A548-266A813B9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47BE2-087D-B633-452C-20D681852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8783E9-DA38-B3D6-F5B3-3D9A0B297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93647-E581-3948-BD2C-4D9B78385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71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FA9B5-1171-99AB-7F61-36012F186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B5A605-76DC-C78D-5DA1-C4A6E430DE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CB866-E455-605D-F59F-1E2BAFF6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32FD9-5804-1553-684E-641457E9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1B057-7E4D-364D-B38A-E75996448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419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D1F046-4867-448B-8390-6D7ACEA196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09B483-D03B-CEA2-A1CD-14D42E109A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5027B-822B-9375-7DFA-CB53ACC6B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EE868-FE94-C30A-2603-B360A4090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59F61-2CD3-53DA-58AC-A47740121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901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6E9E34-9757-896D-EF7D-814CDFCFB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67A876-A782-E52C-8517-B306AF3BF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A2902-ABD6-0E48-A472-F5EC26A6C6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5453A4-1FE5-49CA-8E50-C0C09B84319B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919A6-D5CB-6204-8059-41A5F8BBCA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BB340-6C77-AAD1-039D-0B7AFC9611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1BD66E-85BD-4687-ADDD-FBD4F083C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12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80D41EA-149D-84BE-9C41-4D3DB45728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2731" y="1542402"/>
            <a:ext cx="5186842" cy="2387918"/>
          </a:xfrm>
        </p:spPr>
        <p:txBody>
          <a:bodyPr anchor="b">
            <a:normAutofit/>
          </a:bodyPr>
          <a:lstStyle/>
          <a:p>
            <a:r>
              <a:rPr lang="en-GB" sz="5200">
                <a:solidFill>
                  <a:schemeClr val="tx2"/>
                </a:solidFill>
              </a:rPr>
              <a:t>SATS </a:t>
            </a:r>
            <a:br>
              <a:rPr lang="en-GB" sz="5200">
                <a:solidFill>
                  <a:schemeClr val="tx2"/>
                </a:solidFill>
              </a:rPr>
            </a:br>
            <a:r>
              <a:rPr lang="en-GB" sz="5200">
                <a:solidFill>
                  <a:schemeClr val="tx2"/>
                </a:solidFill>
              </a:rPr>
              <a:t>Parent Meeting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D3601B-EBC0-C649-95E9-6F83749EBB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2135" y="4001587"/>
            <a:ext cx="5188034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2026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58020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B94E6-637C-C8FB-ACB5-9338393BE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7ECC8-C739-1E7E-42D2-38BA09872F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477C6B-CE74-9ECB-238A-F62D7A9905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83D417-91F3-A8DC-559C-ACEC50202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305" y="529711"/>
            <a:ext cx="11512445" cy="573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67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0FA80-0953-140F-6D1F-F49F40AD7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8EFB4DD-2EA4-735D-ED0F-F69A61710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93" y="807641"/>
            <a:ext cx="11873213" cy="524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48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CD08FB-CB5D-8C3C-4F51-353BD8A2E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A18AA8-FADB-D88E-E5A3-65888FC7D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6676"/>
            <a:ext cx="11743087" cy="536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24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E4FE0-3648-B9F8-A4C1-0DB255AF8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1211BD-DFE1-B4AC-4E70-1D4BF3160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558" y="609600"/>
            <a:ext cx="11532883" cy="586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77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CB636-1F1F-4B0B-BBFD-F37B4904C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3FDEC0-302E-8924-CCF3-01E19F6C2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42" y="1114534"/>
            <a:ext cx="11798315" cy="482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456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71D00-7D91-CBAB-8CFB-38DC5E15F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BA0DD2-0C36-A2A2-69B8-873DFDB17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278" y="491861"/>
            <a:ext cx="10953136" cy="569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804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94827-3755-FD35-E12B-F96AE40AB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3055FD-7FD8-C219-78BA-D302379DF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094" y="0"/>
            <a:ext cx="11969020" cy="6037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04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E58D7-28C5-F720-EBBF-784D85FCE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123F74-9AAC-4347-413E-F323D9436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63" y="216310"/>
            <a:ext cx="11413902" cy="6538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01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3CAEB-6E2A-9DF6-10EF-E612756AB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093100-4FC4-BCBB-22A3-5C4FDB1B5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73" y="1101213"/>
            <a:ext cx="10991500" cy="560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82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0C58D-3DAA-1F06-D3EE-DED81C515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84BBCE-5CEC-37C6-FFB0-71B8BFE21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88" y="88490"/>
            <a:ext cx="11233647" cy="631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29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AB4CB-35C9-CDCE-F51F-17C172547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6109E9-E118-CCBA-9436-32258F586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15" y="184517"/>
            <a:ext cx="11453965" cy="6458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408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5F57E-D1F8-CC9F-19AA-1B46C9637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904C48-7B1B-A73E-8ED1-D12115E679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67" y="414204"/>
            <a:ext cx="11321692" cy="615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240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4E4BF-9832-0F12-2E0D-17102F01E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7D4D22-977F-A43A-D5A5-383FD3AEC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744" y="491612"/>
            <a:ext cx="11380117" cy="54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56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5349E-7EAE-C529-2368-FBD83E454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8AC344-0F4A-BE37-B874-0810E9199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14" y="727587"/>
            <a:ext cx="10830357" cy="4824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839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2329E-2B3B-CD32-EE35-0646A3995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4C601E-D216-0491-2EC9-FA515CCEF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929" y="407220"/>
            <a:ext cx="10738795" cy="604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969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D5CB3-3BA1-0743-F0CA-5A838665FF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DA7639-9BF6-2287-E102-E9112E9F6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02" y="186813"/>
            <a:ext cx="11590837" cy="6174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68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5505F-E957-C1B8-5465-0FC11C4BB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4A630E-B09D-2E11-C420-16E7DED53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48" y="124126"/>
            <a:ext cx="11962536" cy="590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25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24DE5-5CEC-AA34-7960-6F4994153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18396F-4262-F5F2-C553-645973E7C8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229" y="356037"/>
            <a:ext cx="11259010" cy="614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48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2EED3-12D2-9ABF-9735-25635F392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CD6318-F0AD-3A3D-5FF7-B0FA0AB2A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30" y="206477"/>
            <a:ext cx="12060399" cy="585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09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8CBE8-6716-9702-2012-140937460F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AB3D51-13AF-6753-F3F3-45F2760FF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60" y="206477"/>
            <a:ext cx="11768972" cy="617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61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623CD-1ED2-8DEF-DE65-3E3244770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5DFD41-4CF5-FAD1-8C9D-B0BF11E4F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961" y="231200"/>
            <a:ext cx="11579570" cy="618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2422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3F1358-037A-08EC-2E4B-902D20FB4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7CA8DF-35FC-A88D-037D-C1D094DEB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36" y="167149"/>
            <a:ext cx="11315416" cy="602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33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A7CB4-9DEE-B7CC-88BB-37930D069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CB6B19-5931-96E5-110C-FC810FAAF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533" y="403123"/>
            <a:ext cx="11287720" cy="502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5672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DAB85-A24A-6FEA-59A5-D212563B0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AB0F8A-F8C7-0A59-D24C-12FC98DE7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968" y="493742"/>
            <a:ext cx="11028726" cy="561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3154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28A81-2EBF-BEBB-735F-6198E310A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0BB2AF-9274-C6E5-C3F8-4FD6E0B16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92" y="471949"/>
            <a:ext cx="11230016" cy="557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41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ADE24-7E45-1C5F-FB2E-E3BC8F5883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9FD6C2-693E-E58B-AAA6-9A95E8E14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9088" y="564396"/>
            <a:ext cx="1676545" cy="388654"/>
          </a:xfrm>
          <a:prstGeom prst="rect">
            <a:avLst/>
          </a:prstGeom>
        </p:spPr>
      </p:pic>
      <p:pic>
        <p:nvPicPr>
          <p:cNvPr id="1026" name="Picture 2" descr="20 Easy Breakfast Sides To Bulk Up Breakfast Time">
            <a:extLst>
              <a:ext uri="{FF2B5EF4-FFF2-40B4-BE49-F238E27FC236}">
                <a16:creationId xmlns:a16="http://schemas.microsoft.com/office/drawing/2014/main" id="{D0FFAC7F-1532-D880-0559-DA3FEFF14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894" y="1278184"/>
            <a:ext cx="7250061" cy="483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726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fd66bc7-4137-4639-aa77-0a5c0acf532c" xsi:nil="true"/>
    <lcf76f155ced4ddcb4097134ff3c332f xmlns="4e13b9fa-0a1a-42cd-84f2-26b9260be72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5D60F16AA8574A9DF7E4853DCD6666" ma:contentTypeVersion="16" ma:contentTypeDescription="Create a new document." ma:contentTypeScope="" ma:versionID="d4f9495add6c2f0d17ff8f5b88892aa3">
  <xsd:schema xmlns:xsd="http://www.w3.org/2001/XMLSchema" xmlns:xs="http://www.w3.org/2001/XMLSchema" xmlns:p="http://schemas.microsoft.com/office/2006/metadata/properties" xmlns:ns2="4e13b9fa-0a1a-42cd-84f2-26b9260be72f" xmlns:ns3="5fd66bc7-4137-4639-aa77-0a5c0acf532c" targetNamespace="http://schemas.microsoft.com/office/2006/metadata/properties" ma:root="true" ma:fieldsID="4d24dfac4deac87b32fe09c7bb1cceb6" ns2:_="" ns3:_="">
    <xsd:import namespace="4e13b9fa-0a1a-42cd-84f2-26b9260be72f"/>
    <xsd:import namespace="5fd66bc7-4137-4639-aa77-0a5c0acf53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13b9fa-0a1a-42cd-84f2-26b9260be7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231d5bc-2469-4557-adf0-f4c06d2069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d66bc7-4137-4639-aa77-0a5c0acf532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7a9a0e3d-7260-4b92-9a6b-233331bb038a}" ma:internalName="TaxCatchAll" ma:showField="CatchAllData" ma:web="5fd66bc7-4137-4639-aa77-0a5c0acf53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ADBAE89-C5BD-49C5-B726-82C46CBEBCF0}">
  <ds:schemaRefs>
    <ds:schemaRef ds:uri="http://schemas.microsoft.com/office/2006/metadata/properties"/>
    <ds:schemaRef ds:uri="http://schemas.microsoft.com/office/infopath/2007/PartnerControls"/>
    <ds:schemaRef ds:uri="5fd66bc7-4137-4639-aa77-0a5c0acf532c"/>
    <ds:schemaRef ds:uri="4e13b9fa-0a1a-42cd-84f2-26b9260be72f"/>
  </ds:schemaRefs>
</ds:datastoreItem>
</file>

<file path=customXml/itemProps2.xml><?xml version="1.0" encoding="utf-8"?>
<ds:datastoreItem xmlns:ds="http://schemas.openxmlformats.org/officeDocument/2006/customXml" ds:itemID="{0212779C-8E5D-4D30-A411-01829CCE48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13b9fa-0a1a-42cd-84f2-26b9260be72f"/>
    <ds:schemaRef ds:uri="5fd66bc7-4137-4639-aa77-0a5c0acf53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0F4AE2-C9AA-406F-BBB7-9BC1A52BF0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</Words>
  <Application>Microsoft Office PowerPoint</Application>
  <PresentationFormat>Widescreen</PresentationFormat>
  <Paragraphs>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Office Theme</vt:lpstr>
      <vt:lpstr>SATS  Parent Meeting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Redhill C of 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Tom PARTRIDGE</dc:creator>
  <cp:lastModifiedBy>Tom PARTRIDGE</cp:lastModifiedBy>
  <cp:revision>1</cp:revision>
  <dcterms:created xsi:type="dcterms:W3CDTF">2026-01-20T08:10:19Z</dcterms:created>
  <dcterms:modified xsi:type="dcterms:W3CDTF">2026-01-20T21:32:24Z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0x010100855D60F16AA8574A9DF7E4853DCD6666</vt:lpwstr>
  </property>
  <property fmtid="{D5CDD505-2E9C-101B-9397-08002B2CF9AE}" pid="3" name="MediaServiceImageTags">
    <vt:lpwstr/>
  </property>
</Properties>
</file>